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78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5C2B202-9409-4657-A077-0109BA903855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B73F9B9-C2ED-467C-A4A9-3323C6E71D3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2B202-9409-4657-A077-0109BA903855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F9B9-C2ED-467C-A4A9-3323C6E71D3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2B202-9409-4657-A077-0109BA903855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F9B9-C2ED-467C-A4A9-3323C6E71D3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2B202-9409-4657-A077-0109BA903855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F9B9-C2ED-467C-A4A9-3323C6E71D3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2B202-9409-4657-A077-0109BA903855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F9B9-C2ED-467C-A4A9-3323C6E71D3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2B202-9409-4657-A077-0109BA903855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F9B9-C2ED-467C-A4A9-3323C6E71D3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5C2B202-9409-4657-A077-0109BA903855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B73F9B9-C2ED-467C-A4A9-3323C6E71D30}" type="slidenum">
              <a:rPr lang="es-ES" smtClean="0"/>
              <a:t>‹Nº›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5C2B202-9409-4657-A077-0109BA903855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B73F9B9-C2ED-467C-A4A9-3323C6E71D3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2B202-9409-4657-A077-0109BA903855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F9B9-C2ED-467C-A4A9-3323C6E71D3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2B202-9409-4657-A077-0109BA903855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F9B9-C2ED-467C-A4A9-3323C6E71D3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2B202-9409-4657-A077-0109BA903855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F9B9-C2ED-467C-A4A9-3323C6E71D3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5C2B202-9409-4657-A077-0109BA903855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B73F9B9-C2ED-467C-A4A9-3323C6E71D30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980728"/>
            <a:ext cx="84582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AN AMAZING ADVENTURE BETWEEN TWO PATRIMONIAL CITIES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 smtClean="0"/>
              <a:t>ROME AND SEVILLE</a:t>
            </a:r>
            <a:endParaRPr lang="es-ES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23728" y="3861048"/>
            <a:ext cx="4953000" cy="1752600"/>
          </a:xfrm>
        </p:spPr>
        <p:txBody>
          <a:bodyPr/>
          <a:lstStyle/>
          <a:p>
            <a:pPr algn="ctr"/>
            <a:r>
              <a:rPr lang="es-ES" dirty="0" smtClean="0"/>
              <a:t>Rome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617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pPr algn="ctr"/>
            <a:r>
              <a:rPr lang="es-ES" b="1" dirty="0" smtClean="0"/>
              <a:t>TRAVEL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25112"/>
          </a:xfrm>
        </p:spPr>
        <p:txBody>
          <a:bodyPr/>
          <a:lstStyle/>
          <a:p>
            <a:r>
              <a:rPr lang="es-ES" dirty="0" smtClean="0"/>
              <a:t>At 7:00 </a:t>
            </a:r>
            <a:r>
              <a:rPr lang="es-ES" dirty="0" err="1" smtClean="0"/>
              <a:t>departure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Seville</a:t>
            </a:r>
            <a:r>
              <a:rPr lang="es-ES" dirty="0" smtClean="0"/>
              <a:t> to Barcelona</a:t>
            </a:r>
          </a:p>
          <a:p>
            <a:r>
              <a:rPr lang="es-ES" dirty="0" smtClean="0"/>
              <a:t>At 12:00 </a:t>
            </a:r>
            <a:r>
              <a:rPr lang="es-ES" dirty="0" err="1" smtClean="0"/>
              <a:t>departure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Barcelona to Rome </a:t>
            </a:r>
          </a:p>
          <a:p>
            <a:r>
              <a:rPr lang="es-ES" dirty="0" smtClean="0"/>
              <a:t>At 14:00 </a:t>
            </a:r>
            <a:r>
              <a:rPr lang="es-ES" dirty="0" err="1" smtClean="0"/>
              <a:t>arrival</a:t>
            </a:r>
            <a:r>
              <a:rPr lang="es-ES" dirty="0" smtClean="0"/>
              <a:t> in Rome</a:t>
            </a:r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5297">
            <a:off x="4673639" y="3237356"/>
            <a:ext cx="3943709" cy="295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6398">
            <a:off x="276235" y="3743765"/>
            <a:ext cx="3928519" cy="22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4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THE SNOWY MONDAY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monday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students</a:t>
            </a:r>
            <a:r>
              <a:rPr lang="es-ES" dirty="0" smtClean="0"/>
              <a:t> </a:t>
            </a:r>
            <a:r>
              <a:rPr lang="es-ES" dirty="0" err="1" smtClean="0"/>
              <a:t>didn’t</a:t>
            </a:r>
            <a:r>
              <a:rPr lang="es-ES" dirty="0" smtClean="0"/>
              <a:t> </a:t>
            </a:r>
            <a:r>
              <a:rPr lang="es-ES" dirty="0" err="1" smtClean="0"/>
              <a:t>go</a:t>
            </a:r>
            <a:r>
              <a:rPr lang="es-ES" dirty="0" smtClean="0"/>
              <a:t> to </a:t>
            </a:r>
            <a:r>
              <a:rPr lang="es-ES" dirty="0" err="1" smtClean="0"/>
              <a:t>school</a:t>
            </a:r>
            <a:r>
              <a:rPr lang="es-ES" dirty="0" smtClean="0"/>
              <a:t> </a:t>
            </a:r>
            <a:r>
              <a:rPr lang="es-ES" dirty="0" err="1" smtClean="0"/>
              <a:t>because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snowfall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last</a:t>
            </a:r>
            <a:r>
              <a:rPr lang="es-ES" dirty="0" smtClean="0"/>
              <a:t> </a:t>
            </a:r>
            <a:r>
              <a:rPr lang="es-ES" dirty="0" err="1" smtClean="0"/>
              <a:t>night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8691">
            <a:off x="6817275" y="3166078"/>
            <a:ext cx="1940603" cy="344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5463">
            <a:off x="461377" y="3474444"/>
            <a:ext cx="5364339" cy="30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74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THE </a:t>
            </a:r>
            <a:r>
              <a:rPr lang="es-ES" smtClean="0"/>
              <a:t>FREE TUESDAY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6269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26</TotalTime>
  <Words>51</Words>
  <Application>Microsoft Office PowerPoint</Application>
  <PresentationFormat>Presentación en pantalla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Urbano</vt:lpstr>
      <vt:lpstr>AN AMAZING ADVENTURE BETWEEN TWO PATRIMONIAL CITIES  ROME AND SEVILLE</vt:lpstr>
      <vt:lpstr>TRAVEL</vt:lpstr>
      <vt:lpstr>THE SNOWY MONDAY</vt:lpstr>
      <vt:lpstr>THE FREE TUESDAY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AMAZING ADVENTURE BETWEEN TWO PATRIMONIAL CITIES  ROME AND SEVILLE</dc:title>
  <dc:creator>alumno</dc:creator>
  <cp:lastModifiedBy>alumno</cp:lastModifiedBy>
  <cp:revision>3</cp:revision>
  <dcterms:created xsi:type="dcterms:W3CDTF">2018-04-13T06:49:05Z</dcterms:created>
  <dcterms:modified xsi:type="dcterms:W3CDTF">2018-04-13T07:15:17Z</dcterms:modified>
</cp:coreProperties>
</file>