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dirty="0" smtClean="0"/>
              <a:t>Erasmus+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C00000"/>
                </a:solidFill>
              </a:rPr>
              <a:t>Rome</a:t>
            </a:r>
            <a:r>
              <a:rPr lang="es-ES" dirty="0" smtClean="0"/>
              <a:t>-</a:t>
            </a:r>
            <a:r>
              <a:rPr lang="es-ES" dirty="0" err="1" smtClean="0">
                <a:solidFill>
                  <a:srgbClr val="92D050"/>
                </a:solidFill>
              </a:rPr>
              <a:t>Seville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Matteo</a:t>
            </a:r>
            <a:r>
              <a:rPr lang="es-ES" dirty="0" smtClean="0">
                <a:solidFill>
                  <a:schemeClr val="tx1"/>
                </a:solidFill>
              </a:rPr>
              <a:t> De Col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Migel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Angel</a:t>
            </a:r>
            <a:r>
              <a:rPr lang="es-ES" dirty="0" smtClean="0">
                <a:solidFill>
                  <a:schemeClr val="tx1"/>
                </a:solidFill>
              </a:rPr>
              <a:t> Camacho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6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Monday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Matteo</a:t>
            </a:r>
            <a:r>
              <a:rPr lang="es-ES" dirty="0" smtClean="0"/>
              <a:t> </a:t>
            </a:r>
            <a:r>
              <a:rPr lang="es-ES" dirty="0" err="1" smtClean="0"/>
              <a:t>arrive</a:t>
            </a:r>
            <a:r>
              <a:rPr lang="es-ES" dirty="0" smtClean="0"/>
              <a:t> to </a:t>
            </a:r>
            <a:r>
              <a:rPr lang="es-ES" dirty="0" err="1" smtClean="0"/>
              <a:t>Seville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Matteo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in </a:t>
            </a:r>
            <a:r>
              <a:rPr lang="es-ES" dirty="0" err="1" smtClean="0"/>
              <a:t>Seville</a:t>
            </a:r>
            <a:r>
              <a:rPr lang="es-ES" dirty="0" smtClean="0"/>
              <a:t> at 21:30.</a:t>
            </a:r>
          </a:p>
          <a:p>
            <a:r>
              <a:rPr lang="es-ES" dirty="0" err="1" smtClean="0"/>
              <a:t>Go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restaurant at 22:00.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5" y="3501008"/>
            <a:ext cx="45249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6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Tuesday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of Erasmus </a:t>
            </a:r>
            <a:r>
              <a:rPr lang="es-ES" dirty="0" err="1" smtClean="0"/>
              <a:t>go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/>
              <a:t>c</a:t>
            </a:r>
            <a:r>
              <a:rPr lang="es-ES" dirty="0" smtClean="0"/>
              <a:t>entre of </a:t>
            </a:r>
            <a:r>
              <a:rPr lang="es-ES" dirty="0" err="1" smtClean="0"/>
              <a:t>Seville</a:t>
            </a:r>
            <a:r>
              <a:rPr lang="es-ES" dirty="0" smtClean="0"/>
              <a:t>.</a:t>
            </a:r>
          </a:p>
          <a:p>
            <a:r>
              <a:rPr lang="es-ES" dirty="0" smtClean="0"/>
              <a:t>At 10:00 </a:t>
            </a:r>
            <a:r>
              <a:rPr lang="es-ES" dirty="0" err="1" smtClean="0"/>
              <a:t>go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town</a:t>
            </a:r>
            <a:r>
              <a:rPr lang="es-ES" dirty="0" smtClean="0"/>
              <a:t> hall</a:t>
            </a:r>
          </a:p>
          <a:p>
            <a:r>
              <a:rPr lang="es-ES" dirty="0" smtClean="0"/>
              <a:t>At 12:30 </a:t>
            </a:r>
            <a:r>
              <a:rPr lang="es-ES" dirty="0" err="1" smtClean="0"/>
              <a:t>go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Giralda.</a:t>
            </a:r>
          </a:p>
          <a:p>
            <a:r>
              <a:rPr lang="es-ES" dirty="0" err="1" smtClean="0"/>
              <a:t>Eat</a:t>
            </a:r>
            <a:r>
              <a:rPr lang="es-ES" dirty="0" smtClean="0"/>
              <a:t> at 15:00.</a:t>
            </a:r>
          </a:p>
          <a:p>
            <a:r>
              <a:rPr lang="es-ES" dirty="0" smtClean="0"/>
              <a:t>At 16:00 </a:t>
            </a:r>
            <a:r>
              <a:rPr lang="es-ES" dirty="0" err="1" smtClean="0"/>
              <a:t>go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Antiquarium</a:t>
            </a:r>
            <a:r>
              <a:rPr lang="es-ES" dirty="0" smtClean="0"/>
              <a:t>.</a:t>
            </a:r>
          </a:p>
          <a:p>
            <a:r>
              <a:rPr lang="es-ES" dirty="0" smtClean="0"/>
              <a:t>At 17:00 </a:t>
            </a:r>
            <a:r>
              <a:rPr lang="es-ES" dirty="0" err="1" smtClean="0"/>
              <a:t>arrive</a:t>
            </a:r>
            <a:r>
              <a:rPr lang="es-ES" dirty="0" smtClean="0"/>
              <a:t> to </a:t>
            </a:r>
            <a:r>
              <a:rPr lang="es-ES" dirty="0" err="1"/>
              <a:t>t</a:t>
            </a:r>
            <a:r>
              <a:rPr lang="es-ES" dirty="0" err="1" smtClean="0"/>
              <a:t>he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05" y="2636912"/>
            <a:ext cx="304845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5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s-ES" dirty="0" err="1" smtClean="0"/>
              <a:t>Wednesday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Carmona at 8:30.</a:t>
            </a:r>
          </a:p>
          <a:p>
            <a:r>
              <a:rPr lang="es-ES" dirty="0" err="1" smtClean="0"/>
              <a:t>Visited</a:t>
            </a:r>
            <a:r>
              <a:rPr lang="es-ES" dirty="0" smtClean="0"/>
              <a:t> at 9:30 </a:t>
            </a:r>
            <a:r>
              <a:rPr lang="es-ES" dirty="0" err="1" smtClean="0"/>
              <a:t>tombs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Necropolis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park</a:t>
            </a:r>
            <a:r>
              <a:rPr lang="es-ES" dirty="0" smtClean="0"/>
              <a:t> and ate at 13:15.</a:t>
            </a:r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visited</a:t>
            </a:r>
            <a:r>
              <a:rPr lang="es-ES" dirty="0" smtClean="0"/>
              <a:t> </a:t>
            </a:r>
            <a:r>
              <a:rPr lang="es-ES" dirty="0" err="1" smtClean="0"/>
              <a:t>Alcazar</a:t>
            </a:r>
            <a:r>
              <a:rPr lang="es-ES" dirty="0" smtClean="0"/>
              <a:t> of Carmona  at 14:15.</a:t>
            </a:r>
            <a:endParaRPr lang="es-ES" dirty="0"/>
          </a:p>
          <a:p>
            <a:r>
              <a:rPr lang="es-ES" dirty="0" smtClean="0"/>
              <a:t>At 16:00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italian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looked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show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spanian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.</a:t>
            </a:r>
          </a:p>
          <a:p>
            <a:r>
              <a:rPr lang="es-ES" dirty="0" smtClean="0"/>
              <a:t>At 18:00went to </a:t>
            </a:r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football</a:t>
            </a:r>
            <a:r>
              <a:rPr lang="es-ES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448272" cy="183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0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Thursday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Bolonia </a:t>
            </a:r>
            <a:r>
              <a:rPr lang="es-ES" dirty="0" err="1" smtClean="0"/>
              <a:t>ruins</a:t>
            </a:r>
            <a:endParaRPr lang="es-ES" dirty="0" smtClean="0"/>
          </a:p>
          <a:p>
            <a:r>
              <a:rPr lang="es-ES" dirty="0" smtClean="0"/>
              <a:t>At 12:00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beach</a:t>
            </a:r>
            <a:r>
              <a:rPr lang="es-ES" dirty="0" smtClean="0"/>
              <a:t>.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afternoon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played</a:t>
            </a:r>
            <a:r>
              <a:rPr lang="es-ES" dirty="0" smtClean="0"/>
              <a:t> paintball.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03" y="3645024"/>
            <a:ext cx="43188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88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148</Words>
  <Application>Microsoft Office PowerPoint</Application>
  <PresentationFormat>Presentación en pantalla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Erasmus+ change Rome-Seville</vt:lpstr>
      <vt:lpstr>Monday</vt:lpstr>
      <vt:lpstr>Tuesday</vt:lpstr>
      <vt:lpstr>Wednesday</vt:lpstr>
      <vt:lpstr>Thursday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change Rome-Seville</dc:title>
  <dc:creator>alumno</dc:creator>
  <cp:lastModifiedBy>alumno</cp:lastModifiedBy>
  <cp:revision>5</cp:revision>
  <dcterms:created xsi:type="dcterms:W3CDTF">2018-04-13T06:25:03Z</dcterms:created>
  <dcterms:modified xsi:type="dcterms:W3CDTF">2018-04-13T07:14:10Z</dcterms:modified>
</cp:coreProperties>
</file>