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5A40-4073-42CE-8DF3-499CAA77B5BC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9C880-233D-4DE8-8C0A-1191743C3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6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C880-233D-4DE8-8C0A-1191743C366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4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32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47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1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57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48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19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61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31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3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3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AA03-8237-42FE-A3C4-76D87A461B08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BAE1-1377-401A-BEE6-8AAD379EF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8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An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Amazing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Adventure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through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two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Patrimoial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Cities:Rome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and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Seville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3336"/>
            <a:ext cx="5809161" cy="3806761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769" y="4509120"/>
            <a:ext cx="1856540" cy="185654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29716" y="5996328"/>
            <a:ext cx="413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PAULA MANRIQUE AND ALESSADRA GIANI</a:t>
            </a:r>
          </a:p>
        </p:txBody>
      </p:sp>
    </p:spTree>
    <p:extLst>
      <p:ext uri="{BB962C8B-B14F-4D97-AF65-F5344CB8AC3E}">
        <p14:creationId xmlns:p14="http://schemas.microsoft.com/office/powerpoint/2010/main" val="18130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/>
                </a:solidFill>
              </a:rPr>
              <a:t>TUESDAY</a:t>
            </a:r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072306"/>
            <a:ext cx="7499176" cy="413732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*</a:t>
            </a:r>
            <a:r>
              <a:rPr lang="es-ES" dirty="0" err="1" smtClean="0"/>
              <a:t>First</a:t>
            </a:r>
            <a:r>
              <a:rPr lang="es-ES" dirty="0" smtClean="0"/>
              <a:t>, at </a:t>
            </a:r>
            <a:r>
              <a:rPr lang="es-ES" dirty="0" err="1" smtClean="0"/>
              <a:t>quarter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eight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Andalusian’breakfast</a:t>
            </a:r>
            <a:r>
              <a:rPr lang="es-ES" dirty="0" smtClean="0"/>
              <a:t>. </a:t>
            </a:r>
            <a:r>
              <a:rPr lang="es-ES" dirty="0" err="1" smtClean="0"/>
              <a:t>Then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town</a:t>
            </a:r>
            <a:r>
              <a:rPr lang="es-ES" dirty="0" smtClean="0"/>
              <a:t> hall. At </a:t>
            </a:r>
            <a:r>
              <a:rPr lang="es-ES" dirty="0" err="1" smtClean="0"/>
              <a:t>half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twelve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cathedral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giralda. </a:t>
            </a:r>
            <a:r>
              <a:rPr lang="es-ES" dirty="0" err="1" smtClean="0"/>
              <a:t>We</a:t>
            </a:r>
            <a:r>
              <a:rPr lang="es-ES" dirty="0" smtClean="0"/>
              <a:t> ate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 centre.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lunch,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Antiquarium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645024"/>
            <a:ext cx="2292846" cy="305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WEDNESDAY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3854799" cy="45693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*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/>
              <a:t> </a:t>
            </a:r>
            <a:r>
              <a:rPr lang="es-ES" dirty="0" smtClean="0"/>
              <a:t>Carmona(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learned</a:t>
            </a:r>
            <a:r>
              <a:rPr lang="es-ES" dirty="0" smtClean="0"/>
              <a:t> </a:t>
            </a:r>
            <a:r>
              <a:rPr lang="es-ES" dirty="0" err="1" smtClean="0"/>
              <a:t>rites</a:t>
            </a:r>
            <a:r>
              <a:rPr lang="es-ES" dirty="0" smtClean="0"/>
              <a:t> and </a:t>
            </a:r>
            <a:r>
              <a:rPr lang="es-ES" dirty="0" err="1" smtClean="0"/>
              <a:t>customs</a:t>
            </a:r>
            <a:r>
              <a:rPr lang="es-ES" dirty="0" smtClean="0"/>
              <a:t> of Rome</a:t>
            </a:r>
            <a:r>
              <a:rPr lang="es-ES" dirty="0" smtClean="0"/>
              <a:t>).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afternoon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Civic</a:t>
            </a:r>
            <a:r>
              <a:rPr lang="es-ES" dirty="0" smtClean="0"/>
              <a:t> Centre.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a </a:t>
            </a:r>
            <a:r>
              <a:rPr lang="es-ES" dirty="0" err="1" smtClean="0"/>
              <a:t>theatre</a:t>
            </a:r>
            <a:r>
              <a:rPr lang="es-ES" dirty="0" smtClean="0"/>
              <a:t>. And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saw</a:t>
            </a:r>
            <a:r>
              <a:rPr lang="es-ES" dirty="0" smtClean="0"/>
              <a:t> a </a:t>
            </a:r>
            <a:r>
              <a:rPr lang="es-ES" dirty="0" err="1" smtClean="0"/>
              <a:t>exhibition</a:t>
            </a:r>
            <a:r>
              <a:rPr lang="es-ES" dirty="0" smtClean="0"/>
              <a:t> of Flamenco.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933056"/>
            <a:ext cx="2595226" cy="1947637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428" y="1412776"/>
            <a:ext cx="3166371" cy="237626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154" y="3956039"/>
            <a:ext cx="2624846" cy="196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s-ES" dirty="0" smtClean="0"/>
              <a:t>THURSDAY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484784"/>
            <a:ext cx="7355160" cy="31969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*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left</a:t>
            </a:r>
            <a:r>
              <a:rPr lang="es-ES" dirty="0" smtClean="0"/>
              <a:t> at </a:t>
            </a:r>
            <a:r>
              <a:rPr lang="es-ES" dirty="0" err="1" smtClean="0"/>
              <a:t>half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seven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Baelo</a:t>
            </a:r>
            <a:r>
              <a:rPr lang="es-ES" dirty="0" smtClean="0"/>
              <a:t> Claudia, Bolonia.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fun</a:t>
            </a:r>
            <a:r>
              <a:rPr lang="es-ES" dirty="0" smtClean="0"/>
              <a:t>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visit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ruins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museum</a:t>
            </a:r>
            <a:r>
              <a:rPr lang="es-ES" dirty="0" smtClean="0"/>
              <a:t>. And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breakfast</a:t>
            </a:r>
            <a:r>
              <a:rPr lang="es-ES" dirty="0" smtClean="0"/>
              <a:t>.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stayed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beach</a:t>
            </a:r>
            <a:r>
              <a:rPr lang="es-ES" dirty="0" smtClean="0"/>
              <a:t>.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afternoon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paintball</a:t>
            </a:r>
            <a:r>
              <a:rPr lang="es-ES" dirty="0" smtClean="0"/>
              <a:t>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fun</a:t>
            </a:r>
            <a:r>
              <a:rPr lang="es-ES" dirty="0" smtClean="0"/>
              <a:t>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dinner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521" y="4244450"/>
            <a:ext cx="4586200" cy="25233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79404"/>
            <a:ext cx="3049296" cy="22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FRIDAY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*</a:t>
            </a:r>
            <a:r>
              <a:rPr lang="es-ES" dirty="0" err="1" smtClean="0"/>
              <a:t>Today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</a:t>
            </a:r>
            <a:r>
              <a:rPr lang="es-ES" dirty="0" smtClean="0"/>
              <a:t>,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computer</a:t>
            </a:r>
            <a:r>
              <a:rPr lang="es-ES" dirty="0" smtClean="0"/>
              <a:t>.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afternoon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Italica</a:t>
            </a:r>
            <a:r>
              <a:rPr lang="es-ES" dirty="0" smtClean="0"/>
              <a:t> and </a:t>
            </a:r>
            <a:r>
              <a:rPr lang="es-ES" dirty="0" err="1" smtClean="0"/>
              <a:t>eat</a:t>
            </a:r>
            <a:r>
              <a:rPr lang="es-ES" dirty="0" smtClean="0"/>
              <a:t> in Ventorrillo </a:t>
            </a:r>
            <a:r>
              <a:rPr lang="es-ES" smtClean="0"/>
              <a:t>Canario.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386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210</Words>
  <Application>Microsoft Office PowerPoint</Application>
  <PresentationFormat>Presentación en pantalla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An Amazing Adventure through two Patrimoial Cities:Rome and Seville </vt:lpstr>
      <vt:lpstr>TUESDAY</vt:lpstr>
      <vt:lpstr>WEDNESDAY</vt:lpstr>
      <vt:lpstr>THURSDAY</vt:lpstr>
      <vt:lpstr>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Amazing</dc:title>
  <dc:creator>ALUMNO</dc:creator>
  <cp:lastModifiedBy>ALUMNO</cp:lastModifiedBy>
  <cp:revision>10</cp:revision>
  <dcterms:created xsi:type="dcterms:W3CDTF">2018-04-13T06:28:49Z</dcterms:created>
  <dcterms:modified xsi:type="dcterms:W3CDTF">2018-04-13T10:46:11Z</dcterms:modified>
</cp:coreProperties>
</file>