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C4FE3ADF-F727-4444-989C-E8324EE421C1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4660"/>
  </p:normalViewPr>
  <p:slideViewPr>
    <p:cSldViewPr>
      <p:cViewPr varScale="1">
        <p:scale>
          <a:sx n="69" d="100"/>
          <a:sy n="69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20C6C9-173F-473A-9258-981A1DE64A96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27D720-A986-4958-BE07-ABC3DE9D266B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8" y="1925238"/>
            <a:ext cx="7560840" cy="473662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s-ES" sz="4200" dirty="0" err="1" smtClean="0"/>
              <a:t>An</a:t>
            </a:r>
            <a:r>
              <a:rPr lang="es-ES" sz="4200" dirty="0" smtClean="0"/>
              <a:t> </a:t>
            </a:r>
            <a:r>
              <a:rPr lang="es-ES" sz="4200" dirty="0" err="1" smtClean="0"/>
              <a:t>Amazing</a:t>
            </a:r>
            <a:r>
              <a:rPr lang="es-ES" sz="4200" dirty="0" smtClean="0"/>
              <a:t> </a:t>
            </a:r>
            <a:r>
              <a:rPr lang="es-ES" sz="4200" dirty="0" err="1" smtClean="0"/>
              <a:t>Adventure</a:t>
            </a:r>
            <a:r>
              <a:rPr lang="es-ES" sz="4200" dirty="0" smtClean="0"/>
              <a:t> </a:t>
            </a:r>
            <a:r>
              <a:rPr lang="es-ES" sz="4200" dirty="0" err="1" smtClean="0"/>
              <a:t>Through</a:t>
            </a:r>
            <a:r>
              <a:rPr lang="es-ES" sz="4200" dirty="0" smtClean="0"/>
              <a:t> </a:t>
            </a:r>
            <a:r>
              <a:rPr lang="es-ES" sz="4200" dirty="0" err="1" smtClean="0"/>
              <a:t>Two</a:t>
            </a:r>
            <a:r>
              <a:rPr lang="es-ES" sz="4200" dirty="0" smtClean="0"/>
              <a:t> Patrimonial </a:t>
            </a:r>
            <a:r>
              <a:rPr lang="es-ES" sz="4200" dirty="0" err="1" smtClean="0"/>
              <a:t>Cities</a:t>
            </a:r>
            <a:r>
              <a:rPr lang="es-ES" sz="4200" dirty="0" smtClean="0"/>
              <a:t>: Rome And  Sevilla</a:t>
            </a:r>
            <a:endParaRPr lang="es-ES" sz="4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158196" y="1925237"/>
            <a:ext cx="4300324" cy="266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82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5686400" cy="1162050"/>
          </a:xfrm>
        </p:spPr>
        <p:txBody>
          <a:bodyPr/>
          <a:lstStyle/>
          <a:p>
            <a:pPr algn="ctr"/>
            <a:r>
              <a:rPr lang="es-ES" sz="3200" dirty="0" smtClean="0"/>
              <a:t>TUESDAY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>
          <a:xfrm>
            <a:off x="107504" y="1613414"/>
            <a:ext cx="274320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3600" dirty="0" err="1" smtClean="0"/>
              <a:t>On</a:t>
            </a:r>
            <a:r>
              <a:rPr lang="es-ES" sz="3600" dirty="0"/>
              <a:t> </a:t>
            </a:r>
            <a:r>
              <a:rPr lang="es-ES" sz="3600" dirty="0" err="1" smtClean="0"/>
              <a:t>Tuesday</a:t>
            </a:r>
            <a:r>
              <a:rPr lang="es-ES" sz="3600" dirty="0" smtClean="0"/>
              <a:t> </a:t>
            </a:r>
            <a:r>
              <a:rPr lang="es-ES" sz="3600" dirty="0" err="1" smtClean="0"/>
              <a:t>all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people</a:t>
            </a:r>
            <a:r>
              <a:rPr lang="es-ES" sz="3600" dirty="0" smtClean="0"/>
              <a:t> </a:t>
            </a:r>
            <a:r>
              <a:rPr lang="es-ES" sz="3600" dirty="0" err="1" smtClean="0"/>
              <a:t>go</a:t>
            </a:r>
            <a:r>
              <a:rPr lang="es-ES" sz="3600" dirty="0" smtClean="0"/>
              <a:t> </a:t>
            </a:r>
            <a:r>
              <a:rPr lang="es-ES" sz="3600" dirty="0" err="1" smtClean="0"/>
              <a:t>to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center and </a:t>
            </a:r>
            <a:r>
              <a:rPr lang="es-ES" sz="3600" dirty="0" err="1" smtClean="0"/>
              <a:t>see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/>
              <a:t>T</a:t>
            </a:r>
            <a:r>
              <a:rPr lang="es-ES" sz="3600" dirty="0" smtClean="0"/>
              <a:t>own Hall, </a:t>
            </a:r>
            <a:r>
              <a:rPr lang="es-ES" sz="3600" dirty="0" err="1" smtClean="0"/>
              <a:t>the</a:t>
            </a:r>
            <a:r>
              <a:rPr lang="es-ES" sz="3600" dirty="0" smtClean="0"/>
              <a:t>  </a:t>
            </a:r>
            <a:r>
              <a:rPr lang="es-ES" sz="3600" dirty="0"/>
              <a:t>G</a:t>
            </a:r>
            <a:r>
              <a:rPr lang="es-ES" sz="3600" dirty="0" smtClean="0"/>
              <a:t>iralda </a:t>
            </a:r>
            <a:r>
              <a:rPr lang="es-ES" sz="3600" dirty="0" smtClean="0"/>
              <a:t>and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/>
              <a:t>A</a:t>
            </a:r>
            <a:r>
              <a:rPr lang="es-ES" sz="3600" dirty="0" err="1" smtClean="0"/>
              <a:t>nticuarium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21423"/>
            <a:ext cx="283184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95" y="1573764"/>
            <a:ext cx="2717504" cy="2380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16" y="4328245"/>
            <a:ext cx="3983999" cy="224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80" y="4431541"/>
            <a:ext cx="2294749" cy="19590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86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5038328" cy="1162050"/>
          </a:xfrm>
        </p:spPr>
        <p:txBody>
          <a:bodyPr/>
          <a:lstStyle/>
          <a:p>
            <a:r>
              <a:rPr lang="es-ES" dirty="0" smtClean="0"/>
              <a:t>WEDNESDAY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3200" dirty="0" err="1" smtClean="0"/>
              <a:t>On</a:t>
            </a:r>
            <a:r>
              <a:rPr lang="es-ES" sz="3200" dirty="0" smtClean="0"/>
              <a:t>  </a:t>
            </a:r>
            <a:r>
              <a:rPr lang="es-ES" sz="3200" dirty="0" err="1" smtClean="0"/>
              <a:t>Wednesday</a:t>
            </a:r>
            <a:r>
              <a:rPr lang="es-ES" sz="3200" dirty="0" smtClean="0"/>
              <a:t>  1B </a:t>
            </a:r>
            <a:r>
              <a:rPr lang="es-ES" sz="3200" dirty="0" err="1" smtClean="0"/>
              <a:t>go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 </a:t>
            </a:r>
            <a:r>
              <a:rPr lang="es-ES" sz="3200" dirty="0" err="1" smtClean="0"/>
              <a:t>Carmona’s</a:t>
            </a:r>
            <a:r>
              <a:rPr lang="es-ES" sz="3200" dirty="0" smtClean="0"/>
              <a:t> </a:t>
            </a:r>
            <a:r>
              <a:rPr lang="es-ES" sz="3200" dirty="0" err="1"/>
              <a:t>N</a:t>
            </a:r>
            <a:r>
              <a:rPr lang="es-ES" sz="3200" dirty="0" err="1" smtClean="0"/>
              <a:t>ecropolis</a:t>
            </a:r>
            <a:r>
              <a:rPr lang="es-ES" sz="3200" dirty="0" smtClean="0"/>
              <a:t> , </a:t>
            </a:r>
            <a:r>
              <a:rPr lang="es-ES" sz="3200" dirty="0" err="1" smtClean="0"/>
              <a:t>where</a:t>
            </a:r>
            <a:r>
              <a:rPr lang="es-ES" sz="3200" dirty="0" smtClean="0"/>
              <a:t> </a:t>
            </a:r>
            <a:r>
              <a:rPr lang="es-ES" sz="3200" dirty="0" err="1" smtClean="0"/>
              <a:t>we</a:t>
            </a:r>
            <a:r>
              <a:rPr lang="es-ES" sz="3200" dirty="0" smtClean="0"/>
              <a:t>  </a:t>
            </a:r>
            <a:r>
              <a:rPr lang="es-ES" sz="3200" dirty="0" err="1" smtClean="0"/>
              <a:t>perform</a:t>
            </a:r>
            <a:r>
              <a:rPr lang="es-ES" sz="3200" dirty="0" smtClean="0"/>
              <a:t>  a </a:t>
            </a:r>
            <a:r>
              <a:rPr lang="es-ES" sz="3200" dirty="0" err="1" smtClean="0"/>
              <a:t>small</a:t>
            </a:r>
            <a:r>
              <a:rPr lang="es-ES" sz="3200" dirty="0" smtClean="0"/>
              <a:t> </a:t>
            </a:r>
            <a:r>
              <a:rPr lang="es-ES" sz="3200" dirty="0" err="1" smtClean="0"/>
              <a:t>theatre</a:t>
            </a:r>
            <a:r>
              <a:rPr lang="es-ES" sz="3200" dirty="0" smtClean="0"/>
              <a:t> and </a:t>
            </a:r>
            <a:r>
              <a:rPr lang="es-ES" sz="3200" dirty="0" err="1" smtClean="0"/>
              <a:t>go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a </a:t>
            </a:r>
            <a:r>
              <a:rPr lang="es-ES" sz="3200" dirty="0" err="1" smtClean="0"/>
              <a:t>castle</a:t>
            </a:r>
            <a:r>
              <a:rPr lang="es-ES" sz="32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76" y="1196752"/>
            <a:ext cx="4122472" cy="2547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0669"/>
            <a:ext cx="3107837" cy="21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088"/>
            <a:ext cx="1812521" cy="2416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00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THURSDAY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On</a:t>
            </a:r>
            <a:r>
              <a:rPr lang="es-ES" sz="3200" dirty="0" smtClean="0"/>
              <a:t> </a:t>
            </a:r>
            <a:r>
              <a:rPr lang="es-ES" sz="3200" dirty="0" err="1" smtClean="0"/>
              <a:t>Thursday</a:t>
            </a:r>
            <a:r>
              <a:rPr lang="es-ES" sz="3200" dirty="0" smtClean="0"/>
              <a:t> 1ª </a:t>
            </a:r>
            <a:r>
              <a:rPr lang="es-ES" sz="3200" dirty="0" err="1" smtClean="0"/>
              <a:t>go</a:t>
            </a:r>
            <a:r>
              <a:rPr lang="es-ES" sz="3200" dirty="0" smtClean="0"/>
              <a:t> 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/>
              <a:t>B</a:t>
            </a:r>
            <a:r>
              <a:rPr lang="es-ES" sz="3200" dirty="0" smtClean="0"/>
              <a:t>olonia and </a:t>
            </a:r>
            <a:r>
              <a:rPr lang="es-ES" sz="3200" dirty="0" err="1" smtClean="0"/>
              <a:t>see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ruins</a:t>
            </a:r>
            <a:r>
              <a:rPr lang="es-ES" sz="3200" dirty="0" smtClean="0"/>
              <a:t> and </a:t>
            </a:r>
            <a:r>
              <a:rPr lang="es-ES" sz="3200" dirty="0" err="1" smtClean="0"/>
              <a:t>go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beach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4094" y="1052736"/>
            <a:ext cx="3672408" cy="29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60670"/>
            <a:ext cx="4114622" cy="205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1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FRIDAY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Today</a:t>
            </a:r>
            <a:r>
              <a:rPr lang="es-ES" sz="3200" dirty="0" smtClean="0"/>
              <a:t> </a:t>
            </a:r>
            <a:r>
              <a:rPr lang="es-ES" sz="3200" dirty="0" err="1" smtClean="0"/>
              <a:t>we</a:t>
            </a:r>
            <a:r>
              <a:rPr lang="es-ES" sz="3200" dirty="0" smtClean="0"/>
              <a:t> </a:t>
            </a:r>
            <a:r>
              <a:rPr lang="es-ES" sz="3200" dirty="0" err="1" smtClean="0"/>
              <a:t>stay</a:t>
            </a:r>
            <a:r>
              <a:rPr lang="es-ES" sz="3200" dirty="0" smtClean="0"/>
              <a:t> in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school</a:t>
            </a:r>
            <a:r>
              <a:rPr lang="es-ES" sz="3200" dirty="0" smtClean="0"/>
              <a:t> and do </a:t>
            </a:r>
            <a:r>
              <a:rPr lang="es-ES" sz="3200" dirty="0" err="1" smtClean="0"/>
              <a:t>this</a:t>
            </a:r>
            <a:r>
              <a:rPr lang="es-ES" sz="3200" dirty="0" smtClean="0"/>
              <a:t> </a:t>
            </a:r>
            <a:r>
              <a:rPr lang="es-ES" sz="3200" dirty="0" err="1" smtClean="0"/>
              <a:t>presentation</a:t>
            </a:r>
            <a:r>
              <a:rPr lang="es-ES" sz="3200" dirty="0" smtClean="0"/>
              <a:t> and </a:t>
            </a:r>
            <a:r>
              <a:rPr lang="es-ES" sz="3200" dirty="0" err="1" smtClean="0"/>
              <a:t>draw</a:t>
            </a:r>
            <a:r>
              <a:rPr lang="es-ES" sz="3200" dirty="0" smtClean="0"/>
              <a:t>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5" name="Picture 3" descr="C:\Users\Alumno\Downloads\IMG_20180413_123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624114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1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81</Words>
  <Application>Microsoft Office PowerPoint</Application>
  <PresentationFormat>Presentación en pantalla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Flujo</vt:lpstr>
      <vt:lpstr>An Amazing Adventure Through Two Patrimonial Cities: Rome And  Sevilla</vt:lpstr>
      <vt:lpstr>TUESDAY </vt:lpstr>
      <vt:lpstr>WEDNESDAY </vt:lpstr>
      <vt:lpstr>THURSDAY </vt:lpstr>
      <vt:lpstr>FRIDAY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amazing adventure thougt two patrimonial cities: Rome and  Sevilla</dc:title>
  <dc:creator>javier calderon ballesteros</dc:creator>
  <cp:lastModifiedBy>javier calderon ballesteros</cp:lastModifiedBy>
  <cp:revision>13</cp:revision>
  <dcterms:created xsi:type="dcterms:W3CDTF">2018-04-13T06:22:58Z</dcterms:created>
  <dcterms:modified xsi:type="dcterms:W3CDTF">2018-04-13T10:45:12Z</dcterms:modified>
</cp:coreProperties>
</file>