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59" r:id="rId4"/>
    <p:sldId id="260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enico Dastoli" initials="DD" lastIdx="1" clrIdx="0">
    <p:extLst/>
  </p:cmAuthor>
  <p:cmAuthor id="2" name="Domenico Dastoli" initials="DD [2]" lastIdx="1" clrIdx="1">
    <p:extLst/>
  </p:cmAuthor>
  <p:cmAuthor id="3" name="Domenico Dastoli" initials="DD [3]" lastIdx="1" clrIdx="2">
    <p:extLst/>
  </p:cmAuthor>
  <p:cmAuthor id="4" name="Domenico Dastoli" initials="DD [4]" lastIdx="1" clrIdx="3">
    <p:extLst/>
  </p:cmAuthor>
  <p:cmAuthor id="5" name="Domenico Dastoli" initials="DD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2759-32B7-462F-8D4A-B6E87CA34228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9D59B-024F-44BA-B503-F9DEF652C8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16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1273-D486-4053-8DDB-BE470EB52F4C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728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F35-37F6-48E3-A5F7-7CDF06585886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041320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BF8B-CA90-4950-AC8B-D4D965D03C1A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28357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2355-4FDE-49D2-B0E8-F5BB98EB6877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9252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1A7F-32BC-4B96-B17D-B8381BD9DE89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80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B1A5-B3E2-4D15-8058-8407A3F397C5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5275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167C-2C27-42FB-A679-9AB9A6AF397B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66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EF9-2A43-4630-ABCC-57A284681518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48007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952A-5704-4C52-82D7-E2C9AE687576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5635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ED64-12A3-49B9-95FC-98ED2D83F40A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1247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2A8521-C90C-4E78-AA09-D895DDBF50D5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0040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C5F2B9-6B52-49FC-988A-39295BB22FEA}" type="datetime1">
              <a:rPr lang="it-IT" smtClean="0"/>
              <a:t>18/01/2018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D4033D5-0E46-4CA3-813C-43EA57E4E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93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red wallpaper">
            <a:extLst>
              <a:ext uri="{FF2B5EF4-FFF2-40B4-BE49-F238E27FC236}">
                <a16:creationId xmlns:a16="http://schemas.microsoft.com/office/drawing/2014/main" id="{F25DDD23-1B18-4079-8AEE-6ED1EA12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07B3D6-9373-4F44-8A94-6685F000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84" y="-1105"/>
            <a:ext cx="10245687" cy="68552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DD06F24-D575-4AC0-9D3D-EC6790685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27" y="5208271"/>
            <a:ext cx="8991600" cy="164592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it-IT" b="1" dirty="0"/>
              <a:t>PALACE OF TIBERIUS</a:t>
            </a:r>
            <a:br>
              <a:rPr lang="it-IT" b="1" dirty="0"/>
            </a:br>
            <a:r>
              <a:rPr lang="it-IT" sz="2000" b="1" dirty="0"/>
              <a:t>Made by Leonardo </a:t>
            </a:r>
            <a:r>
              <a:rPr lang="it-IT" sz="2000" b="1" dirty="0" err="1"/>
              <a:t>mastrantonio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388019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roman empire wallpaper war">
            <a:extLst>
              <a:ext uri="{FF2B5EF4-FFF2-40B4-BE49-F238E27FC236}">
                <a16:creationId xmlns:a16="http://schemas.microsoft.com/office/drawing/2014/main" id="{EDCC6310-C2A3-4849-847C-E090D97E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68DD627-86FB-4D65-BE84-F6BDCDBB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302"/>
            <a:ext cx="7729728" cy="118872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ACFBE-113E-4A1E-9286-ADCDCC6F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58391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Pag. 3: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Who was Tiberius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Pag. 4: 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How was the palace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Pag. 5: </a:t>
            </a:r>
            <a:r>
              <a:rPr lang="en-US" dirty="0">
                <a:solidFill>
                  <a:schemeClr val="tx1"/>
                </a:solidFill>
                <a:hlinkClick r:id="rId5" action="ppaction://hlinksldjump"/>
              </a:rPr>
              <a:t>The two periods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Pag 6: </a:t>
            </a:r>
            <a:r>
              <a:rPr lang="en-US" dirty="0">
                <a:solidFill>
                  <a:schemeClr val="tx1"/>
                </a:solidFill>
                <a:hlinkClick r:id="rId6" action="ppaction://hlinksldjump"/>
              </a:rPr>
              <a:t>Roman empire and 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8BD42BAB-E1D2-4777-8CEE-5192D58C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2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1122AC-0F32-452B-8FE4-1622B6937B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480" y="3669369"/>
            <a:ext cx="8849833" cy="4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158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roman empire wallpaper war">
            <a:extLst>
              <a:ext uri="{FF2B5EF4-FFF2-40B4-BE49-F238E27FC236}">
                <a16:creationId xmlns:a16="http://schemas.microsoft.com/office/drawing/2014/main" id="{EDCC6310-C2A3-4849-847C-E090D97E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68DD627-86FB-4D65-BE84-F6BDCDBB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3118"/>
            <a:ext cx="7729728" cy="118872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tiberius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ACFBE-113E-4A1E-9286-ADCDCC6F3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093" y="1513339"/>
            <a:ext cx="4271771" cy="31019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Tiberius was a Roman emperor. He was born in 42 BC and died in 37 AD. His mother, Livia, married emperor Augustus, who became Tiberius's step father.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Tiberius built a huge villa on the Palatine hill, like his step father Augustus. The emperor Caligula, Tiberius' nephew, continued to build the Tiberian </a:t>
            </a:r>
            <a:r>
              <a:rPr lang="en-US" dirty="0" err="1">
                <a:solidFill>
                  <a:schemeClr val="tx1"/>
                </a:solidFill>
              </a:rPr>
              <a:t>Domus</a:t>
            </a:r>
            <a:r>
              <a:rPr lang="en-US" dirty="0">
                <a:solidFill>
                  <a:schemeClr val="tx1"/>
                </a:solidFill>
              </a:rPr>
              <a:t>. Emperor Nero finished it.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50B58BC-AE04-40FA-9FB0-40BDBEB503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6131"/>
          <a:stretch/>
        </p:blipFill>
        <p:spPr>
          <a:xfrm>
            <a:off x="2231136" y="1513339"/>
            <a:ext cx="2505268" cy="325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5C8763-9586-4ACA-900B-568613A3E391}"/>
              </a:ext>
            </a:extLst>
          </p:cNvPr>
          <p:cNvSpPr txBox="1"/>
          <p:nvPr/>
        </p:nvSpPr>
        <p:spPr>
          <a:xfrm>
            <a:off x="2798326" y="4728889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</a:rPr>
              <a:t>Tiberius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9B7AB70-232B-4C76-B9C1-649F8D63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3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5E87344-64AD-4315-BC3D-BBB3B8033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480" y="3669369"/>
            <a:ext cx="8849833" cy="4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6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roman empire wallpaper war">
            <a:extLst>
              <a:ext uri="{FF2B5EF4-FFF2-40B4-BE49-F238E27FC236}">
                <a16:creationId xmlns:a16="http://schemas.microsoft.com/office/drawing/2014/main" id="{EDCC6310-C2A3-4849-847C-E090D97E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68DD627-86FB-4D65-BE84-F6BDCDBB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3118"/>
            <a:ext cx="7729728" cy="118872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was</a:t>
            </a:r>
            <a:r>
              <a:rPr lang="it-IT" dirty="0"/>
              <a:t> the PALACE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ACFBE-113E-4A1E-9286-ADCDCC6F3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093" y="1513339"/>
            <a:ext cx="4271771" cy="3101982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</a:rPr>
              <a:t>Initially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palace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could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have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been</a:t>
            </a:r>
            <a:r>
              <a:rPr lang="it-IT" dirty="0">
                <a:solidFill>
                  <a:schemeClr val="tx1"/>
                </a:solidFill>
              </a:rPr>
              <a:t> 150 </a:t>
            </a:r>
            <a:r>
              <a:rPr lang="it-IT" dirty="0" err="1">
                <a:solidFill>
                  <a:schemeClr val="tx1"/>
                </a:solidFill>
              </a:rPr>
              <a:t>meters</a:t>
            </a:r>
            <a:r>
              <a:rPr lang="it-IT" dirty="0">
                <a:solidFill>
                  <a:schemeClr val="tx1"/>
                </a:solidFill>
              </a:rPr>
              <a:t> long, 120 </a:t>
            </a:r>
            <a:r>
              <a:rPr lang="it-IT" dirty="0" err="1">
                <a:solidFill>
                  <a:schemeClr val="tx1"/>
                </a:solidFill>
              </a:rPr>
              <a:t>meters</a:t>
            </a:r>
            <a:r>
              <a:rPr lang="it-IT" dirty="0">
                <a:solidFill>
                  <a:schemeClr val="tx1"/>
                </a:solidFill>
              </a:rPr>
              <a:t> large, and </a:t>
            </a:r>
            <a:r>
              <a:rPr lang="it-IT" dirty="0" err="1">
                <a:solidFill>
                  <a:schemeClr val="tx1"/>
                </a:solidFill>
              </a:rPr>
              <a:t>about</a:t>
            </a:r>
            <a:r>
              <a:rPr lang="it-IT" dirty="0">
                <a:solidFill>
                  <a:schemeClr val="tx1"/>
                </a:solidFill>
              </a:rPr>
              <a:t> 20 </a:t>
            </a:r>
            <a:r>
              <a:rPr lang="it-IT" dirty="0" err="1">
                <a:solidFill>
                  <a:schemeClr val="tx1"/>
                </a:solidFill>
              </a:rPr>
              <a:t>meters</a:t>
            </a:r>
            <a:r>
              <a:rPr lang="it-IT" dirty="0">
                <a:solidFill>
                  <a:schemeClr val="tx1"/>
                </a:solidFill>
              </a:rPr>
              <a:t> high, </a:t>
            </a:r>
            <a:r>
              <a:rPr lang="it-IT" dirty="0" err="1">
                <a:solidFill>
                  <a:schemeClr val="tx1"/>
                </a:solidFill>
              </a:rPr>
              <a:t>but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then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was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enlarged</a:t>
            </a:r>
            <a:r>
              <a:rPr lang="it-IT" dirty="0">
                <a:solidFill>
                  <a:schemeClr val="tx1"/>
                </a:solidFill>
              </a:rPr>
              <a:t> on </a:t>
            </a:r>
            <a:r>
              <a:rPr lang="it-IT" dirty="0" err="1">
                <a:solidFill>
                  <a:schemeClr val="tx1"/>
                </a:solidFill>
              </a:rPr>
              <a:t>each</a:t>
            </a:r>
            <a:r>
              <a:rPr lang="it-IT" dirty="0">
                <a:solidFill>
                  <a:schemeClr val="tx1"/>
                </a:solidFill>
              </a:rPr>
              <a:t> side.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In the center </a:t>
            </a:r>
            <a:r>
              <a:rPr lang="it-IT" dirty="0" err="1">
                <a:solidFill>
                  <a:schemeClr val="tx1"/>
                </a:solidFill>
              </a:rPr>
              <a:t>there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was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dirty="0" err="1">
                <a:solidFill>
                  <a:schemeClr val="tx1"/>
                </a:solidFill>
              </a:rPr>
              <a:t>very</a:t>
            </a:r>
            <a:r>
              <a:rPr lang="it-IT" dirty="0">
                <a:solidFill>
                  <a:schemeClr val="tx1"/>
                </a:solidFill>
              </a:rPr>
              <a:t> big </a:t>
            </a:r>
            <a:r>
              <a:rPr lang="it-IT" dirty="0" err="1">
                <a:solidFill>
                  <a:schemeClr val="tx1"/>
                </a:solidFill>
              </a:rPr>
              <a:t>peristily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around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there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were</a:t>
            </a:r>
            <a:r>
              <a:rPr lang="it-IT" dirty="0">
                <a:solidFill>
                  <a:schemeClr val="tx1"/>
                </a:solidFill>
              </a:rPr>
              <a:t> some rooms.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In the </a:t>
            </a:r>
            <a:r>
              <a:rPr lang="it-IT" dirty="0" err="1">
                <a:solidFill>
                  <a:schemeClr val="tx1"/>
                </a:solidFill>
              </a:rPr>
              <a:t>south</a:t>
            </a:r>
            <a:r>
              <a:rPr lang="it-IT" dirty="0">
                <a:solidFill>
                  <a:schemeClr val="tx1"/>
                </a:solidFill>
              </a:rPr>
              <a:t> part of the domus </a:t>
            </a:r>
            <a:r>
              <a:rPr lang="it-IT" dirty="0" err="1">
                <a:solidFill>
                  <a:schemeClr val="tx1"/>
                </a:solidFill>
              </a:rPr>
              <a:t>there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was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Livia’s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house</a:t>
            </a:r>
            <a:r>
              <a:rPr lang="it-IT" dirty="0">
                <a:solidFill>
                  <a:schemeClr val="tx1"/>
                </a:solidFill>
              </a:rPr>
              <a:t>, with 18 rooms.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5C8763-9586-4ACA-900B-568613A3E391}"/>
              </a:ext>
            </a:extLst>
          </p:cNvPr>
          <p:cNvSpPr txBox="1"/>
          <p:nvPr/>
        </p:nvSpPr>
        <p:spPr>
          <a:xfrm>
            <a:off x="2257086" y="3397421"/>
            <a:ext cx="245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Tiberian</a:t>
            </a:r>
            <a:r>
              <a:rPr lang="it-IT" sz="2400" b="1" dirty="0"/>
              <a:t> domus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73E0677-7E8D-4E0D-9CDB-BD01A4845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00"/>
          <a:stretch/>
        </p:blipFill>
        <p:spPr>
          <a:xfrm>
            <a:off x="1472579" y="1913024"/>
            <a:ext cx="4022378" cy="152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9CEDC2-0BBC-459D-AD01-D0D43812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4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8C24CAC-CCBB-481B-80AB-B97AE0130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480" y="3669369"/>
            <a:ext cx="8849833" cy="4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166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roman empire wallpaper war">
            <a:extLst>
              <a:ext uri="{FF2B5EF4-FFF2-40B4-BE49-F238E27FC236}">
                <a16:creationId xmlns:a16="http://schemas.microsoft.com/office/drawing/2014/main" id="{EDCC6310-C2A3-4849-847C-E090D97E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68DD627-86FB-4D65-BE84-F6BDCDBB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3118"/>
            <a:ext cx="7729728" cy="118872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it-IT" dirty="0"/>
              <a:t>The 2 </a:t>
            </a:r>
            <a:r>
              <a:rPr lang="it-IT" dirty="0" err="1"/>
              <a:t>periods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ACFBE-113E-4A1E-9286-ADCDCC6F3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559" y="1513339"/>
            <a:ext cx="4271771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In </a:t>
            </a:r>
            <a:r>
              <a:rPr lang="it-IT" dirty="0" err="1">
                <a:solidFill>
                  <a:schemeClr val="tx1"/>
                </a:solidFill>
              </a:rPr>
              <a:t>this</a:t>
            </a:r>
            <a:r>
              <a:rPr lang="it-IT" dirty="0">
                <a:solidFill>
                  <a:schemeClr val="tx1"/>
                </a:solidFill>
              </a:rPr>
              <a:t> part of </a:t>
            </a:r>
            <a:r>
              <a:rPr lang="it-IT" dirty="0" err="1">
                <a:solidFill>
                  <a:schemeClr val="tx1"/>
                </a:solidFill>
              </a:rPr>
              <a:t>construction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have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two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historical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periods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Domitian’s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age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Adrian’s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age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The rooms of the </a:t>
            </a:r>
            <a:r>
              <a:rPr lang="it-IT" dirty="0" err="1">
                <a:solidFill>
                  <a:schemeClr val="tx1"/>
                </a:solidFill>
              </a:rPr>
              <a:t>Domitian’s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age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were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all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around</a:t>
            </a:r>
            <a:r>
              <a:rPr lang="it-IT" dirty="0">
                <a:solidFill>
                  <a:schemeClr val="tx1"/>
                </a:solidFill>
              </a:rPr>
              <a:t> one big room.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In the rooms of the </a:t>
            </a:r>
            <a:r>
              <a:rPr lang="it-IT" dirty="0" err="1">
                <a:solidFill>
                  <a:schemeClr val="tx1"/>
                </a:solidFill>
              </a:rPr>
              <a:t>Adrian’s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age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we</a:t>
            </a:r>
            <a:r>
              <a:rPr lang="it-IT" dirty="0">
                <a:solidFill>
                  <a:schemeClr val="tx1"/>
                </a:solidFill>
              </a:rPr>
              <a:t> can </a:t>
            </a:r>
            <a:r>
              <a:rPr lang="it-IT" dirty="0" err="1">
                <a:solidFill>
                  <a:schemeClr val="tx1"/>
                </a:solidFill>
              </a:rPr>
              <a:t>see</a:t>
            </a:r>
            <a:r>
              <a:rPr lang="it-IT" dirty="0">
                <a:solidFill>
                  <a:schemeClr val="tx1"/>
                </a:solidFill>
              </a:rPr>
              <a:t> some </a:t>
            </a:r>
            <a:r>
              <a:rPr lang="it-IT" dirty="0" err="1">
                <a:solidFill>
                  <a:schemeClr val="tx1"/>
                </a:solidFill>
              </a:rPr>
              <a:t>calculation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drawings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coins</a:t>
            </a:r>
            <a:r>
              <a:rPr lang="it-IT" dirty="0">
                <a:solidFill>
                  <a:schemeClr val="tx1"/>
                </a:solidFill>
              </a:rPr>
              <a:t>, so </a:t>
            </a:r>
            <a:r>
              <a:rPr lang="it-IT" dirty="0" err="1">
                <a:solidFill>
                  <a:schemeClr val="tx1"/>
                </a:solidFill>
              </a:rPr>
              <a:t>we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might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think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that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could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have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been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>
                <a:solidFill>
                  <a:schemeClr val="tx1"/>
                </a:solidFill>
              </a:rPr>
              <a:t>revenue </a:t>
            </a:r>
            <a:r>
              <a:rPr lang="it-IT" dirty="0" err="1">
                <a:solidFill>
                  <a:schemeClr val="tx1"/>
                </a:solidFill>
              </a:rPr>
              <a:t>headquarters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5C8763-9586-4ACA-900B-568613A3E391}"/>
              </a:ext>
            </a:extLst>
          </p:cNvPr>
          <p:cNvSpPr txBox="1"/>
          <p:nvPr/>
        </p:nvSpPr>
        <p:spPr>
          <a:xfrm>
            <a:off x="2692859" y="4338395"/>
            <a:ext cx="245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Tiberian</a:t>
            </a:r>
            <a:r>
              <a:rPr lang="it-IT" sz="2400" b="1" dirty="0"/>
              <a:t> domus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5C3351-F24E-4056-AB2A-0B60B53C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41" y="1507258"/>
            <a:ext cx="3810000" cy="2876550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4854A51-773C-490A-B315-7FA82D0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5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F2034C-9A9D-4146-AC8E-8C2A445CD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480" y="3669369"/>
            <a:ext cx="8849833" cy="4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12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0B74F3-2E37-4790-81DC-74BE82EF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EC17A-072D-417B-A173-38E5675A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-44500"/>
            <a:ext cx="5569989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10F7E-30BF-4742-829C-99239C92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44" y="3055858"/>
            <a:ext cx="5076056" cy="380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E92A7E-C7A7-4FC1-A6F2-741A4BFE67FB}"/>
              </a:ext>
            </a:extLst>
          </p:cNvPr>
          <p:cNvSpPr txBox="1"/>
          <p:nvPr/>
        </p:nvSpPr>
        <p:spPr>
          <a:xfrm>
            <a:off x="5567432" y="1557342"/>
            <a:ext cx="2353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Roman Empire</a:t>
            </a:r>
            <a:endParaRPr lang="it-IT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146662-4F5C-43E3-9213-B20E50595607}"/>
              </a:ext>
            </a:extLst>
          </p:cNvPr>
          <p:cNvSpPr txBox="1"/>
          <p:nvPr/>
        </p:nvSpPr>
        <p:spPr>
          <a:xfrm>
            <a:off x="6315970" y="4207671"/>
            <a:ext cx="85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Now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3B9BD3-15AC-4591-AAB3-C0E6789C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480" y="3669369"/>
            <a:ext cx="8849833" cy="4557287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90CDF7-A80B-44F9-A237-1231D41B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5653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0B74F3-2E37-4790-81DC-74BE82EF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FBF0F8E-D62F-4A81-8B59-BCDFB3F8D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16" y="3602413"/>
            <a:ext cx="8849833" cy="45572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928CBF-7CBD-4E1A-81EF-81C9C6F6A37C}"/>
              </a:ext>
            </a:extLst>
          </p:cNvPr>
          <p:cNvSpPr txBox="1"/>
          <p:nvPr/>
        </p:nvSpPr>
        <p:spPr>
          <a:xfrm>
            <a:off x="0" y="301350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C00000"/>
                </a:solidFill>
              </a:rPr>
              <a:t>THANKS FOUR YOUR COOPERATION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2CC50D-7BC1-4997-B99C-55BC6AE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3D5-0E46-4CA3-813C-43EA57E4E3EB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26438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10D6487-B5CB-4999-9C9C-2DE40E9B3193}">
  <we:reference id="wa104381155" version="1.1.0.0" store="it-IT" storeType="OMEX"/>
  <we:alternateReferences>
    <we:reference id="WA104381155" version="1.1.0.0" store="WA1043811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TM10001115[[fn=Compatto]]</Template>
  <TotalTime>248</TotalTime>
  <Words>253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Pacco</vt:lpstr>
      <vt:lpstr>PALACE OF TIBERIUS Made by Leonardo mastrantonio</vt:lpstr>
      <vt:lpstr>Summary</vt:lpstr>
      <vt:lpstr>Who was tiberius</vt:lpstr>
      <vt:lpstr>How was the PALACE</vt:lpstr>
      <vt:lpstr>The 2 periods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Leonardo</dc:creator>
  <cp:lastModifiedBy>Leonardo</cp:lastModifiedBy>
  <cp:revision>30</cp:revision>
  <dcterms:created xsi:type="dcterms:W3CDTF">2017-12-30T10:26:23Z</dcterms:created>
  <dcterms:modified xsi:type="dcterms:W3CDTF">2018-01-18T20:25:05Z</dcterms:modified>
</cp:coreProperties>
</file>