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88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5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0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63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51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94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32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39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99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78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4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00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7B52-88A2-483B-9684-FCA6461781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E6A3-AF73-4755-83E1-EC4F571C4C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20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ERASMUS+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d</a:t>
            </a:r>
            <a:r>
              <a:rPr lang="es-ES" sz="2400" dirty="0" smtClean="0">
                <a:solidFill>
                  <a:schemeClr val="tx1"/>
                </a:solidFill>
              </a:rPr>
              <a:t>i:</a:t>
            </a:r>
          </a:p>
          <a:p>
            <a:r>
              <a:rPr lang="es-ES" sz="2400" dirty="0" err="1" smtClean="0">
                <a:solidFill>
                  <a:schemeClr val="tx1"/>
                </a:solidFill>
              </a:rPr>
              <a:t>Jose</a:t>
            </a:r>
            <a:r>
              <a:rPr lang="es-ES" sz="2400" dirty="0" smtClean="0">
                <a:solidFill>
                  <a:schemeClr val="tx1"/>
                </a:solidFill>
              </a:rPr>
              <a:t> Antonio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Francesco Carbone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85" y="262582"/>
            <a:ext cx="6041803" cy="219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3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MONDAY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Francesco </a:t>
            </a:r>
            <a:r>
              <a:rPr lang="es-ES" dirty="0" err="1" smtClean="0"/>
              <a:t>arrived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Spain</a:t>
            </a:r>
            <a:r>
              <a:rPr lang="es-ES" dirty="0" smtClean="0"/>
              <a:t> at 9:30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ate tortilla of </a:t>
            </a:r>
            <a:r>
              <a:rPr lang="es-ES" dirty="0" err="1" smtClean="0"/>
              <a:t>potato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4859337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1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TUESDAY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 smtClean="0"/>
              <a:t>At 7:00 </a:t>
            </a:r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woke</a:t>
            </a:r>
            <a:r>
              <a:rPr lang="es-ES" sz="2800" dirty="0" smtClean="0"/>
              <a:t> up and </a:t>
            </a:r>
            <a:r>
              <a:rPr lang="es-ES" sz="2800" dirty="0" err="1" smtClean="0"/>
              <a:t>make</a:t>
            </a:r>
            <a:r>
              <a:rPr lang="es-ES" sz="2800" dirty="0" smtClean="0"/>
              <a:t> </a:t>
            </a:r>
            <a:r>
              <a:rPr lang="es-ES" sz="2800" dirty="0" err="1" smtClean="0"/>
              <a:t>breakfast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 smtClean="0"/>
              <a:t>At </a:t>
            </a:r>
            <a:r>
              <a:rPr lang="es-ES" sz="2800" dirty="0" err="1" smtClean="0"/>
              <a:t>the</a:t>
            </a:r>
            <a:r>
              <a:rPr lang="es-ES" sz="2800" dirty="0" smtClean="0"/>
              <a:t> 10:00 </a:t>
            </a:r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went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town</a:t>
            </a:r>
            <a:r>
              <a:rPr lang="es-ES" sz="2800" dirty="0" smtClean="0"/>
              <a:t> hall.</a:t>
            </a:r>
          </a:p>
          <a:p>
            <a:pPr algn="just"/>
            <a:r>
              <a:rPr lang="es-ES" sz="2800" dirty="0" smtClean="0"/>
              <a:t>At </a:t>
            </a:r>
            <a:r>
              <a:rPr lang="es-ES" sz="2800" dirty="0" err="1" smtClean="0"/>
              <a:t>the</a:t>
            </a:r>
            <a:r>
              <a:rPr lang="es-ES" sz="2800" dirty="0" smtClean="0"/>
              <a:t> 12:30 </a:t>
            </a:r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went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Giralda</a:t>
            </a:r>
          </a:p>
          <a:p>
            <a:pPr algn="just"/>
            <a:r>
              <a:rPr lang="es-ES" sz="2800" dirty="0" err="1" smtClean="0"/>
              <a:t>We</a:t>
            </a:r>
            <a:r>
              <a:rPr lang="es-ES" sz="2800" dirty="0" smtClean="0"/>
              <a:t> ate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sandwich</a:t>
            </a:r>
            <a:r>
              <a:rPr lang="es-ES" sz="2800" dirty="0" smtClean="0"/>
              <a:t> at 15:00</a:t>
            </a:r>
          </a:p>
          <a:p>
            <a:pPr algn="just"/>
            <a:r>
              <a:rPr lang="es-ES" sz="2800" dirty="0" smtClean="0"/>
              <a:t>At 16:00 </a:t>
            </a:r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went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Anticuarium</a:t>
            </a:r>
            <a:endParaRPr lang="es-ES" sz="2800" dirty="0" smtClean="0"/>
          </a:p>
          <a:p>
            <a:pPr algn="just"/>
            <a:r>
              <a:rPr lang="es-ES" sz="2800" dirty="0" smtClean="0"/>
              <a:t>At 17:00 </a:t>
            </a:r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went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high</a:t>
            </a:r>
            <a:r>
              <a:rPr lang="es-ES" sz="2800" dirty="0" smtClean="0"/>
              <a:t> </a:t>
            </a:r>
            <a:r>
              <a:rPr lang="es-ES" sz="2800" dirty="0" err="1" smtClean="0"/>
              <a:t>school</a:t>
            </a:r>
            <a:endParaRPr lang="es-ES" sz="2800" dirty="0" smtClean="0"/>
          </a:p>
          <a:p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06921"/>
            <a:ext cx="2717694" cy="203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58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WEDNESDAY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went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Carmona at 8:30</a:t>
            </a:r>
          </a:p>
          <a:p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visited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necropolis</a:t>
            </a:r>
            <a:r>
              <a:rPr lang="es-ES" sz="2800" dirty="0" smtClean="0"/>
              <a:t> at 9:15</a:t>
            </a:r>
          </a:p>
          <a:p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went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park</a:t>
            </a:r>
            <a:r>
              <a:rPr lang="es-ES" sz="2800" dirty="0" smtClean="0"/>
              <a:t> at 13:15</a:t>
            </a:r>
          </a:p>
          <a:p>
            <a:r>
              <a:rPr lang="es-ES" sz="2800" dirty="0" err="1" smtClean="0"/>
              <a:t>We</a:t>
            </a:r>
            <a:r>
              <a:rPr lang="es-ES" sz="2800" dirty="0" smtClean="0"/>
              <a:t> ate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park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visited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Alcazar</a:t>
            </a:r>
            <a:r>
              <a:rPr lang="es-ES" sz="2800" dirty="0" smtClean="0"/>
              <a:t> of Carmona</a:t>
            </a:r>
          </a:p>
          <a:p>
            <a:r>
              <a:rPr lang="es-ES" sz="2800" dirty="0" smtClean="0"/>
              <a:t>And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spanish</a:t>
            </a:r>
            <a:r>
              <a:rPr lang="es-ES" sz="2800" dirty="0" smtClean="0"/>
              <a:t> </a:t>
            </a:r>
            <a:r>
              <a:rPr lang="es-ES" sz="2800" dirty="0" err="1" smtClean="0"/>
              <a:t>class</a:t>
            </a:r>
            <a:r>
              <a:rPr lang="es-ES" sz="2800" dirty="0" smtClean="0"/>
              <a:t> </a:t>
            </a:r>
            <a:r>
              <a:rPr lang="es-ES" sz="2800" dirty="0" err="1" smtClean="0"/>
              <a:t>did</a:t>
            </a:r>
            <a:r>
              <a:rPr lang="es-ES" sz="2800" dirty="0" smtClean="0"/>
              <a:t> a </a:t>
            </a:r>
            <a:r>
              <a:rPr lang="es-ES" sz="2800" dirty="0" err="1" smtClean="0"/>
              <a:t>roman</a:t>
            </a:r>
            <a:r>
              <a:rPr lang="es-ES" sz="2800" dirty="0" smtClean="0"/>
              <a:t> </a:t>
            </a:r>
            <a:r>
              <a:rPr lang="es-ES" sz="2800" dirty="0" err="1" smtClean="0"/>
              <a:t>teatre</a:t>
            </a:r>
            <a:endParaRPr lang="es-E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801885" cy="210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9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THURSDAY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3975"/>
            <a:ext cx="8229600" cy="4525963"/>
          </a:xfrm>
        </p:spPr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Bolonia </a:t>
            </a:r>
            <a:r>
              <a:rPr lang="es-ES" dirty="0" err="1" smtClean="0"/>
              <a:t>ruins</a:t>
            </a:r>
            <a:endParaRPr lang="es-ES" dirty="0" smtClean="0"/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beach</a:t>
            </a:r>
            <a:endParaRPr lang="es-ES" dirty="0" smtClean="0"/>
          </a:p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afternoon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played</a:t>
            </a:r>
            <a:r>
              <a:rPr lang="es-ES" dirty="0" smtClean="0"/>
              <a:t> </a:t>
            </a:r>
            <a:r>
              <a:rPr lang="es-ES" dirty="0" err="1" smtClean="0"/>
              <a:t>paintball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573016"/>
            <a:ext cx="458060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96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123</Words>
  <Application>Microsoft Office PowerPoint</Application>
  <PresentationFormat>Presentación en pantalla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ERASMUS+</vt:lpstr>
      <vt:lpstr>MONDAY</vt:lpstr>
      <vt:lpstr>TUESDAY</vt:lpstr>
      <vt:lpstr>WEDNESDAY</vt:lpstr>
      <vt:lpstr>THURSDAY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alumno</dc:creator>
  <cp:lastModifiedBy>Alumno</cp:lastModifiedBy>
  <cp:revision>11</cp:revision>
  <dcterms:created xsi:type="dcterms:W3CDTF">2018-04-14T06:20:04Z</dcterms:created>
  <dcterms:modified xsi:type="dcterms:W3CDTF">2018-04-13T10:40:27Z</dcterms:modified>
</cp:coreProperties>
</file>