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8" r:id="rId5"/>
    <p:sldId id="257" r:id="rId6"/>
    <p:sldId id="259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2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82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81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23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4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72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65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50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25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1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D89C-8573-4BBD-8156-3E3FA5312D42}" type="datetimeFigureOut">
              <a:rPr lang="es-ES" smtClean="0"/>
              <a:t>25/11/2018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A419-13C2-4E50-83FB-5B6B656C5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5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361" y="365124"/>
            <a:ext cx="11954107" cy="6057977"/>
          </a:xfrm>
        </p:spPr>
        <p:txBody>
          <a:bodyPr>
            <a:normAutofit/>
          </a:bodyPr>
          <a:lstStyle/>
          <a:p>
            <a:pPr algn="ctr"/>
            <a:r>
              <a:rPr lang="es-ES" sz="9600" b="1" dirty="0" smtClean="0"/>
              <a:t>SALVADOR CHURCH</a:t>
            </a:r>
            <a:endParaRPr lang="es-ES" sz="9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147931"/>
            <a:ext cx="10515600" cy="1092007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2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572" y="646771"/>
            <a:ext cx="4795024" cy="5530192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In </a:t>
            </a:r>
            <a:r>
              <a:rPr lang="es-ES" dirty="0" err="1" smtClean="0"/>
              <a:t>Seville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churches</a:t>
            </a:r>
            <a:r>
              <a:rPr lang="es-ES" dirty="0" smtClean="0"/>
              <a:t>.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christian</a:t>
            </a:r>
            <a:r>
              <a:rPr lang="es-ES" dirty="0" smtClean="0"/>
              <a:t> temples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Salvador </a:t>
            </a:r>
            <a:r>
              <a:rPr lang="es-ES" dirty="0" err="1" smtClean="0"/>
              <a:t>Church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It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located</a:t>
            </a:r>
            <a:r>
              <a:rPr lang="es-ES" dirty="0" smtClean="0"/>
              <a:t> in Salvador </a:t>
            </a:r>
            <a:r>
              <a:rPr lang="es-ES" dirty="0" err="1" smtClean="0"/>
              <a:t>Square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famous</a:t>
            </a:r>
            <a:r>
              <a:rPr lang="es-ES" dirty="0" smtClean="0"/>
              <a:t> and </a:t>
            </a:r>
            <a:r>
              <a:rPr lang="es-ES" dirty="0" err="1" smtClean="0"/>
              <a:t>touristic</a:t>
            </a:r>
            <a:r>
              <a:rPr lang="es-ES" dirty="0" smtClean="0"/>
              <a:t> places in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city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032" name="Picture 8" descr="Plaza del salvador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59" y="1137424"/>
            <a:ext cx="6646125" cy="50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024" y="156117"/>
            <a:ext cx="11563815" cy="2274721"/>
          </a:xfrm>
        </p:spPr>
        <p:txBody>
          <a:bodyPr>
            <a:normAutofit/>
          </a:bodyPr>
          <a:lstStyle/>
          <a:p>
            <a:pPr algn="just"/>
            <a:r>
              <a:rPr lang="es-ES" sz="4400" dirty="0" err="1" smtClean="0"/>
              <a:t>This</a:t>
            </a:r>
            <a:r>
              <a:rPr lang="es-ES" sz="4400" dirty="0" smtClean="0"/>
              <a:t> </a:t>
            </a:r>
            <a:r>
              <a:rPr lang="es-ES" sz="4400" dirty="0" err="1" smtClean="0"/>
              <a:t>building</a:t>
            </a:r>
            <a:r>
              <a:rPr lang="es-ES" sz="4400" dirty="0" smtClean="0"/>
              <a:t> shows </a:t>
            </a:r>
            <a:r>
              <a:rPr lang="es-ES" sz="4400" dirty="0" err="1" smtClean="0"/>
              <a:t>the</a:t>
            </a:r>
            <a:r>
              <a:rPr lang="es-ES" sz="4400" dirty="0" smtClean="0"/>
              <a:t> </a:t>
            </a:r>
            <a:r>
              <a:rPr lang="es-ES" sz="4400" dirty="0" err="1" smtClean="0"/>
              <a:t>different</a:t>
            </a:r>
            <a:r>
              <a:rPr lang="es-ES" sz="4400" dirty="0" smtClean="0"/>
              <a:t> cultures living in </a:t>
            </a:r>
            <a:r>
              <a:rPr lang="es-ES" sz="4400" dirty="0" err="1" smtClean="0"/>
              <a:t>the</a:t>
            </a:r>
            <a:r>
              <a:rPr lang="es-ES" sz="4400" dirty="0" smtClean="0"/>
              <a:t> </a:t>
            </a:r>
            <a:r>
              <a:rPr lang="es-ES" sz="4400" dirty="0" err="1" smtClean="0"/>
              <a:t>city</a:t>
            </a:r>
            <a:r>
              <a:rPr lang="es-ES" sz="4400" dirty="0" smtClean="0"/>
              <a:t> </a:t>
            </a:r>
            <a:r>
              <a:rPr lang="es-ES" sz="4400" dirty="0" err="1" smtClean="0"/>
              <a:t>through</a:t>
            </a:r>
            <a:r>
              <a:rPr lang="es-ES" sz="4400" dirty="0" smtClean="0"/>
              <a:t> </a:t>
            </a:r>
            <a:r>
              <a:rPr lang="es-ES" sz="4400" dirty="0" err="1" smtClean="0"/>
              <a:t>the</a:t>
            </a:r>
            <a:r>
              <a:rPr lang="es-ES" sz="4400" dirty="0" smtClean="0"/>
              <a:t> </a:t>
            </a:r>
            <a:r>
              <a:rPr lang="es-ES" sz="4400" dirty="0" err="1"/>
              <a:t>C</a:t>
            </a:r>
            <a:r>
              <a:rPr lang="es-ES" sz="4400" dirty="0" err="1" smtClean="0"/>
              <a:t>enturies</a:t>
            </a:r>
            <a:r>
              <a:rPr lang="es-ES" sz="4400" dirty="0" smtClean="0"/>
              <a:t>: </a:t>
            </a:r>
            <a:r>
              <a:rPr lang="es-ES" sz="4400" dirty="0" err="1" smtClean="0"/>
              <a:t>Romans</a:t>
            </a:r>
            <a:r>
              <a:rPr lang="es-ES" sz="4400" dirty="0" smtClean="0"/>
              <a:t>, </a:t>
            </a:r>
            <a:r>
              <a:rPr lang="es-ES" sz="4400" dirty="0" err="1" smtClean="0"/>
              <a:t>Muslims</a:t>
            </a:r>
            <a:r>
              <a:rPr lang="es-ES" sz="4400" dirty="0" smtClean="0"/>
              <a:t> and </a:t>
            </a:r>
            <a:r>
              <a:rPr lang="es-ES" sz="4400" dirty="0" err="1" smtClean="0"/>
              <a:t>Chritians</a:t>
            </a:r>
            <a:r>
              <a:rPr lang="es-ES" sz="4400" dirty="0" smtClean="0"/>
              <a:t>. </a:t>
            </a:r>
            <a:endParaRPr lang="es-ES" sz="4400" dirty="0"/>
          </a:p>
        </p:txBody>
      </p:sp>
      <p:pic>
        <p:nvPicPr>
          <p:cNvPr id="1026" name="Picture 2" descr="Resultado de imagen de LA IGLESIA DEL SALV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00" y="2674085"/>
            <a:ext cx="4680921" cy="38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26" y="3608192"/>
            <a:ext cx="3041779" cy="29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templos rom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3" y="4727572"/>
            <a:ext cx="2108718" cy="17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74871" y="427625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1- </a:t>
            </a:r>
            <a:r>
              <a:rPr lang="es-ES" dirty="0" err="1" smtClean="0"/>
              <a:t>Roman</a:t>
            </a:r>
            <a:r>
              <a:rPr lang="es-ES" dirty="0" smtClean="0"/>
              <a:t> </a:t>
            </a:r>
            <a:r>
              <a:rPr lang="es-ES" dirty="0" err="1" smtClean="0"/>
              <a:t>building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972261" y="3168880"/>
            <a:ext cx="25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 </a:t>
            </a:r>
            <a:r>
              <a:rPr lang="es-ES" dirty="0" err="1" smtClean="0"/>
              <a:t>Muslim</a:t>
            </a:r>
            <a:r>
              <a:rPr lang="es-ES" dirty="0" smtClean="0"/>
              <a:t> Mosque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540364" y="2183130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LA IGLESIA DEL SALVADOR</a:t>
            </a:r>
            <a:r>
              <a:rPr lang="es-ES" dirty="0" smtClean="0"/>
              <a:t>: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building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983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490" y="334953"/>
            <a:ext cx="10515600" cy="2564364"/>
          </a:xfrm>
        </p:spPr>
        <p:txBody>
          <a:bodyPr>
            <a:normAutofit/>
          </a:bodyPr>
          <a:lstStyle/>
          <a:p>
            <a:endParaRPr lang="es-ES" b="1" u="sng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7940" y="111929"/>
            <a:ext cx="11545805" cy="2678623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MUSLIM BUILDING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was based on the remains of the </a:t>
            </a:r>
            <a:r>
              <a:rPr lang="en-US" i="1" dirty="0" err="1">
                <a:solidFill>
                  <a:schemeClr val="tx1"/>
                </a:solidFill>
              </a:rPr>
              <a:t>Mezquita</a:t>
            </a:r>
            <a:r>
              <a:rPr lang="en-US" i="1" dirty="0">
                <a:solidFill>
                  <a:schemeClr val="tx1"/>
                </a:solidFill>
              </a:rPr>
              <a:t> Mayor</a:t>
            </a:r>
            <a:r>
              <a:rPr lang="en-US" dirty="0">
                <a:solidFill>
                  <a:schemeClr val="tx1"/>
                </a:solidFill>
              </a:rPr>
              <a:t>, which was then the main mosque of Seville. From this Arabic building of the 9th century, still remain its </a:t>
            </a:r>
            <a:r>
              <a:rPr lang="en-US" i="1" dirty="0">
                <a:solidFill>
                  <a:schemeClr val="tx1"/>
                </a:solidFill>
              </a:rPr>
              <a:t>Patio de </a:t>
            </a:r>
            <a:r>
              <a:rPr lang="en-US" i="1" dirty="0" err="1">
                <a:solidFill>
                  <a:schemeClr val="tx1"/>
                </a:solidFill>
              </a:rPr>
              <a:t>Abluciones</a:t>
            </a:r>
            <a:r>
              <a:rPr lang="en-US" dirty="0">
                <a:solidFill>
                  <a:schemeClr val="tx1"/>
                </a:solidFill>
              </a:rPr>
              <a:t> and the basement of its tower.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08302" y="3013577"/>
            <a:ext cx="7460166" cy="3677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 descr="Resultado de imagen de mezq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4" y="3278460"/>
            <a:ext cx="7069874" cy="31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932" y="365125"/>
            <a:ext cx="11063868" cy="1325563"/>
          </a:xfrm>
        </p:spPr>
        <p:txBody>
          <a:bodyPr/>
          <a:lstStyle/>
          <a:p>
            <a:pPr algn="ctr"/>
            <a:r>
              <a:rPr lang="es-ES" sz="3600" b="1" dirty="0" smtClean="0"/>
              <a:t>SALVADOR CHURCH</a:t>
            </a:r>
            <a:br>
              <a:rPr lang="es-ES" sz="3600" b="1" dirty="0" smtClean="0"/>
            </a:b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722" y="392921"/>
            <a:ext cx="10515600" cy="5095295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</a:t>
            </a:r>
            <a:r>
              <a:rPr lang="en-US" dirty="0" smtClean="0"/>
              <a:t>baroque </a:t>
            </a:r>
            <a:r>
              <a:rPr lang="en-US" dirty="0"/>
              <a:t>church was built between 1674 and </a:t>
            </a:r>
            <a:r>
              <a:rPr lang="en-US" dirty="0" smtClean="0"/>
              <a:t>1712. The </a:t>
            </a:r>
            <a:r>
              <a:rPr lang="en-US" dirty="0"/>
              <a:t>red-brick facade is actually Mannerist in </a:t>
            </a:r>
            <a:r>
              <a:rPr lang="en-US" dirty="0" smtClean="0"/>
              <a:t>style.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 smtClean="0"/>
          </a:p>
        </p:txBody>
      </p:sp>
      <p:sp>
        <p:nvSpPr>
          <p:cNvPr id="11" name="Elipse 10"/>
          <p:cNvSpPr/>
          <p:nvPr/>
        </p:nvSpPr>
        <p:spPr>
          <a:xfrm>
            <a:off x="9021332" y="5801562"/>
            <a:ext cx="284355" cy="713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>
            <a:stCxn id="11" idx="7"/>
          </p:cNvCxnSpPr>
          <p:nvPr/>
        </p:nvCxnSpPr>
        <p:spPr>
          <a:xfrm flipV="1">
            <a:off x="9264044" y="5801562"/>
            <a:ext cx="192186" cy="104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11" idx="1"/>
          </p:cNvCxnSpPr>
          <p:nvPr/>
        </p:nvCxnSpPr>
        <p:spPr>
          <a:xfrm flipH="1" flipV="1">
            <a:off x="8908621" y="5801562"/>
            <a:ext cx="154354" cy="104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9234599" y="6370010"/>
            <a:ext cx="292720" cy="356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8870789" y="6345779"/>
            <a:ext cx="254889" cy="363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lamada rectangular 32"/>
          <p:cNvSpPr/>
          <p:nvPr/>
        </p:nvSpPr>
        <p:spPr>
          <a:xfrm>
            <a:off x="8653898" y="4168382"/>
            <a:ext cx="1828800" cy="96669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8634003" y="4344206"/>
            <a:ext cx="200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</a:t>
            </a:r>
            <a:r>
              <a:rPr lang="es-ES" dirty="0" err="1" smtClean="0"/>
              <a:t>amma</a:t>
            </a:r>
            <a:r>
              <a:rPr lang="es-ES" dirty="0" smtClean="0"/>
              <a:t> </a:t>
            </a:r>
            <a:r>
              <a:rPr lang="es-ES" dirty="0" err="1" smtClean="0"/>
              <a:t>mia</a:t>
            </a:r>
            <a:r>
              <a:rPr lang="es-ES" dirty="0" smtClean="0"/>
              <a:t>, </a:t>
            </a:r>
            <a:r>
              <a:rPr lang="es-ES" dirty="0" smtClean="0"/>
              <a:t>brilla </a:t>
            </a:r>
            <a:r>
              <a:rPr lang="es-ES" dirty="0" err="1" smtClean="0"/>
              <a:t>piú</a:t>
            </a:r>
            <a:r>
              <a:rPr lang="es-ES" dirty="0" smtClean="0"/>
              <a:t> del </a:t>
            </a:r>
            <a:r>
              <a:rPr lang="es-ES" dirty="0" err="1" smtClean="0"/>
              <a:t>sole</a:t>
            </a:r>
            <a:r>
              <a:rPr lang="es-ES" dirty="0"/>
              <a:t>!</a:t>
            </a:r>
            <a:endParaRPr lang="es-ES" dirty="0"/>
          </a:p>
        </p:txBody>
      </p:sp>
      <p:sp>
        <p:nvSpPr>
          <p:cNvPr id="52" name="Cara sonriente 51"/>
          <p:cNvSpPr/>
          <p:nvPr/>
        </p:nvSpPr>
        <p:spPr>
          <a:xfrm>
            <a:off x="9014161" y="5506791"/>
            <a:ext cx="304528" cy="294771"/>
          </a:xfrm>
          <a:prstGeom prst="smileyFac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53"/>
          <p:cNvCxnSpPr>
            <a:endCxn id="52" idx="6"/>
          </p:cNvCxnSpPr>
          <p:nvPr/>
        </p:nvCxnSpPr>
        <p:spPr>
          <a:xfrm flipH="1" flipV="1">
            <a:off x="9318689" y="5654177"/>
            <a:ext cx="130370" cy="147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>
            <a:endCxn id="52" idx="2"/>
          </p:cNvCxnSpPr>
          <p:nvPr/>
        </p:nvCxnSpPr>
        <p:spPr>
          <a:xfrm flipV="1">
            <a:off x="8901450" y="5654177"/>
            <a:ext cx="112711" cy="147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orma libre 56"/>
          <p:cNvSpPr/>
          <p:nvPr/>
        </p:nvSpPr>
        <p:spPr>
          <a:xfrm>
            <a:off x="9144000" y="549755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Forma libre 58"/>
          <p:cNvSpPr/>
          <p:nvPr/>
        </p:nvSpPr>
        <p:spPr>
          <a:xfrm>
            <a:off x="8865220" y="5330283"/>
            <a:ext cx="579863" cy="336942"/>
          </a:xfrm>
          <a:custGeom>
            <a:avLst/>
            <a:gdLst>
              <a:gd name="connsiteX0" fmla="*/ 211873 w 579863"/>
              <a:gd name="connsiteY0" fmla="*/ 200722 h 336942"/>
              <a:gd name="connsiteX1" fmla="*/ 312234 w 579863"/>
              <a:gd name="connsiteY1" fmla="*/ 133815 h 336942"/>
              <a:gd name="connsiteX2" fmla="*/ 345687 w 579863"/>
              <a:gd name="connsiteY2" fmla="*/ 122663 h 336942"/>
              <a:gd name="connsiteX3" fmla="*/ 401443 w 579863"/>
              <a:gd name="connsiteY3" fmla="*/ 78058 h 336942"/>
              <a:gd name="connsiteX4" fmla="*/ 412595 w 579863"/>
              <a:gd name="connsiteY4" fmla="*/ 111512 h 336942"/>
              <a:gd name="connsiteX5" fmla="*/ 367990 w 579863"/>
              <a:gd name="connsiteY5" fmla="*/ 178419 h 336942"/>
              <a:gd name="connsiteX6" fmla="*/ 312234 w 579863"/>
              <a:gd name="connsiteY6" fmla="*/ 211873 h 336942"/>
              <a:gd name="connsiteX7" fmla="*/ 256478 w 579863"/>
              <a:gd name="connsiteY7" fmla="*/ 178419 h 336942"/>
              <a:gd name="connsiteX8" fmla="*/ 267629 w 579863"/>
              <a:gd name="connsiteY8" fmla="*/ 144966 h 336942"/>
              <a:gd name="connsiteX9" fmla="*/ 289931 w 579863"/>
              <a:gd name="connsiteY9" fmla="*/ 122663 h 336942"/>
              <a:gd name="connsiteX10" fmla="*/ 356839 w 579863"/>
              <a:gd name="connsiteY10" fmla="*/ 100361 h 336942"/>
              <a:gd name="connsiteX11" fmla="*/ 379141 w 579863"/>
              <a:gd name="connsiteY11" fmla="*/ 133815 h 336942"/>
              <a:gd name="connsiteX12" fmla="*/ 412595 w 579863"/>
              <a:gd name="connsiteY12" fmla="*/ 156117 h 336942"/>
              <a:gd name="connsiteX13" fmla="*/ 379141 w 579863"/>
              <a:gd name="connsiteY13" fmla="*/ 167268 h 336942"/>
              <a:gd name="connsiteX14" fmla="*/ 312234 w 579863"/>
              <a:gd name="connsiteY14" fmla="*/ 178419 h 336942"/>
              <a:gd name="connsiteX15" fmla="*/ 167268 w 579863"/>
              <a:gd name="connsiteY15" fmla="*/ 167268 h 336942"/>
              <a:gd name="connsiteX16" fmla="*/ 133814 w 579863"/>
              <a:gd name="connsiteY16" fmla="*/ 144966 h 336942"/>
              <a:gd name="connsiteX17" fmla="*/ 89209 w 579863"/>
              <a:gd name="connsiteY17" fmla="*/ 133815 h 336942"/>
              <a:gd name="connsiteX18" fmla="*/ 122663 w 579863"/>
              <a:gd name="connsiteY18" fmla="*/ 111512 h 336942"/>
              <a:gd name="connsiteX19" fmla="*/ 423746 w 579863"/>
              <a:gd name="connsiteY19" fmla="*/ 144966 h 336942"/>
              <a:gd name="connsiteX20" fmla="*/ 457200 w 579863"/>
              <a:gd name="connsiteY20" fmla="*/ 167268 h 336942"/>
              <a:gd name="connsiteX21" fmla="*/ 446048 w 579863"/>
              <a:gd name="connsiteY21" fmla="*/ 200722 h 336942"/>
              <a:gd name="connsiteX22" fmla="*/ 379141 w 579863"/>
              <a:gd name="connsiteY22" fmla="*/ 234176 h 336942"/>
              <a:gd name="connsiteX23" fmla="*/ 301082 w 579863"/>
              <a:gd name="connsiteY23" fmla="*/ 200722 h 336942"/>
              <a:gd name="connsiteX24" fmla="*/ 312234 w 579863"/>
              <a:gd name="connsiteY24" fmla="*/ 167268 h 336942"/>
              <a:gd name="connsiteX25" fmla="*/ 379141 w 579863"/>
              <a:gd name="connsiteY25" fmla="*/ 156117 h 336942"/>
              <a:gd name="connsiteX26" fmla="*/ 479502 w 579863"/>
              <a:gd name="connsiteY26" fmla="*/ 167268 h 336942"/>
              <a:gd name="connsiteX27" fmla="*/ 434897 w 579863"/>
              <a:gd name="connsiteY27" fmla="*/ 256478 h 336942"/>
              <a:gd name="connsiteX28" fmla="*/ 490653 w 579863"/>
              <a:gd name="connsiteY28" fmla="*/ 301083 h 336942"/>
              <a:gd name="connsiteX29" fmla="*/ 501804 w 579863"/>
              <a:gd name="connsiteY29" fmla="*/ 234176 h 336942"/>
              <a:gd name="connsiteX30" fmla="*/ 512956 w 579863"/>
              <a:gd name="connsiteY30" fmla="*/ 178419 h 336942"/>
              <a:gd name="connsiteX31" fmla="*/ 457200 w 579863"/>
              <a:gd name="connsiteY31" fmla="*/ 189571 h 336942"/>
              <a:gd name="connsiteX32" fmla="*/ 434897 w 579863"/>
              <a:gd name="connsiteY32" fmla="*/ 256478 h 336942"/>
              <a:gd name="connsiteX33" fmla="*/ 457200 w 579863"/>
              <a:gd name="connsiteY33" fmla="*/ 289932 h 336942"/>
              <a:gd name="connsiteX34" fmla="*/ 468351 w 579863"/>
              <a:gd name="connsiteY34" fmla="*/ 256478 h 336942"/>
              <a:gd name="connsiteX35" fmla="*/ 546409 w 579863"/>
              <a:gd name="connsiteY35" fmla="*/ 289932 h 336942"/>
              <a:gd name="connsiteX36" fmla="*/ 579863 w 579863"/>
              <a:gd name="connsiteY36" fmla="*/ 301083 h 336942"/>
              <a:gd name="connsiteX37" fmla="*/ 524107 w 579863"/>
              <a:gd name="connsiteY37" fmla="*/ 334537 h 336942"/>
              <a:gd name="connsiteX38" fmla="*/ 512956 w 579863"/>
              <a:gd name="connsiteY38" fmla="*/ 289932 h 336942"/>
              <a:gd name="connsiteX39" fmla="*/ 501804 w 579863"/>
              <a:gd name="connsiteY39" fmla="*/ 256478 h 336942"/>
              <a:gd name="connsiteX40" fmla="*/ 490653 w 579863"/>
              <a:gd name="connsiteY40" fmla="*/ 211873 h 336942"/>
              <a:gd name="connsiteX41" fmla="*/ 434897 w 579863"/>
              <a:gd name="connsiteY41" fmla="*/ 156117 h 336942"/>
              <a:gd name="connsiteX42" fmla="*/ 367990 w 579863"/>
              <a:gd name="connsiteY42" fmla="*/ 111512 h 336942"/>
              <a:gd name="connsiteX43" fmla="*/ 278780 w 579863"/>
              <a:gd name="connsiteY43" fmla="*/ 156117 h 336942"/>
              <a:gd name="connsiteX44" fmla="*/ 245326 w 579863"/>
              <a:gd name="connsiteY44" fmla="*/ 167268 h 336942"/>
              <a:gd name="connsiteX45" fmla="*/ 200721 w 579863"/>
              <a:gd name="connsiteY45" fmla="*/ 156117 h 336942"/>
              <a:gd name="connsiteX46" fmla="*/ 189570 w 579863"/>
              <a:gd name="connsiteY46" fmla="*/ 122663 h 336942"/>
              <a:gd name="connsiteX47" fmla="*/ 223024 w 579863"/>
              <a:gd name="connsiteY47" fmla="*/ 144966 h 336942"/>
              <a:gd name="connsiteX48" fmla="*/ 211873 w 579863"/>
              <a:gd name="connsiteY48" fmla="*/ 178419 h 336942"/>
              <a:gd name="connsiteX49" fmla="*/ 111512 w 579863"/>
              <a:gd name="connsiteY49" fmla="*/ 133815 h 336942"/>
              <a:gd name="connsiteX50" fmla="*/ 122663 w 579863"/>
              <a:gd name="connsiteY50" fmla="*/ 89210 h 336942"/>
              <a:gd name="connsiteX51" fmla="*/ 178419 w 579863"/>
              <a:gd name="connsiteY51" fmla="*/ 133815 h 336942"/>
              <a:gd name="connsiteX52" fmla="*/ 144965 w 579863"/>
              <a:gd name="connsiteY52" fmla="*/ 156117 h 336942"/>
              <a:gd name="connsiteX53" fmla="*/ 89209 w 579863"/>
              <a:gd name="connsiteY53" fmla="*/ 100361 h 336942"/>
              <a:gd name="connsiteX54" fmla="*/ 100360 w 579863"/>
              <a:gd name="connsiteY54" fmla="*/ 22302 h 336942"/>
              <a:gd name="connsiteX55" fmla="*/ 211873 w 579863"/>
              <a:gd name="connsiteY55" fmla="*/ 66907 h 336942"/>
              <a:gd name="connsiteX56" fmla="*/ 200721 w 579863"/>
              <a:gd name="connsiteY56" fmla="*/ 122663 h 336942"/>
              <a:gd name="connsiteX57" fmla="*/ 167268 w 579863"/>
              <a:gd name="connsiteY57" fmla="*/ 133815 h 336942"/>
              <a:gd name="connsiteX58" fmla="*/ 133814 w 579863"/>
              <a:gd name="connsiteY58" fmla="*/ 156117 h 336942"/>
              <a:gd name="connsiteX59" fmla="*/ 55756 w 579863"/>
              <a:gd name="connsiteY59" fmla="*/ 122663 h 336942"/>
              <a:gd name="connsiteX60" fmla="*/ 66907 w 579863"/>
              <a:gd name="connsiteY60" fmla="*/ 66907 h 336942"/>
              <a:gd name="connsiteX61" fmla="*/ 111512 w 579863"/>
              <a:gd name="connsiteY61" fmla="*/ 78058 h 336942"/>
              <a:gd name="connsiteX62" fmla="*/ 133814 w 579863"/>
              <a:gd name="connsiteY62" fmla="*/ 144966 h 336942"/>
              <a:gd name="connsiteX63" fmla="*/ 100360 w 579863"/>
              <a:gd name="connsiteY63" fmla="*/ 156117 h 336942"/>
              <a:gd name="connsiteX64" fmla="*/ 55756 w 579863"/>
              <a:gd name="connsiteY64" fmla="*/ 100361 h 336942"/>
              <a:gd name="connsiteX65" fmla="*/ 89209 w 579863"/>
              <a:gd name="connsiteY65" fmla="*/ 89210 h 336942"/>
              <a:gd name="connsiteX66" fmla="*/ 111512 w 579863"/>
              <a:gd name="connsiteY66" fmla="*/ 66907 h 336942"/>
              <a:gd name="connsiteX67" fmla="*/ 144965 w 579863"/>
              <a:gd name="connsiteY67" fmla="*/ 89210 h 336942"/>
              <a:gd name="connsiteX68" fmla="*/ 178419 w 579863"/>
              <a:gd name="connsiteY68" fmla="*/ 100361 h 336942"/>
              <a:gd name="connsiteX69" fmla="*/ 189570 w 579863"/>
              <a:gd name="connsiteY69" fmla="*/ 167268 h 336942"/>
              <a:gd name="connsiteX70" fmla="*/ 156117 w 579863"/>
              <a:gd name="connsiteY70" fmla="*/ 178419 h 336942"/>
              <a:gd name="connsiteX71" fmla="*/ 66907 w 579863"/>
              <a:gd name="connsiteY71" fmla="*/ 223024 h 336942"/>
              <a:gd name="connsiteX72" fmla="*/ 33453 w 579863"/>
              <a:gd name="connsiteY72" fmla="*/ 234176 h 336942"/>
              <a:gd name="connsiteX73" fmla="*/ 22302 w 579863"/>
              <a:gd name="connsiteY73" fmla="*/ 200722 h 336942"/>
              <a:gd name="connsiteX74" fmla="*/ 33453 w 579863"/>
              <a:gd name="connsiteY74" fmla="*/ 156117 h 336942"/>
              <a:gd name="connsiteX75" fmla="*/ 55756 w 579863"/>
              <a:gd name="connsiteY75" fmla="*/ 133815 h 336942"/>
              <a:gd name="connsiteX76" fmla="*/ 133814 w 579863"/>
              <a:gd name="connsiteY76" fmla="*/ 89210 h 336942"/>
              <a:gd name="connsiteX77" fmla="*/ 211873 w 579863"/>
              <a:gd name="connsiteY77" fmla="*/ 122663 h 336942"/>
              <a:gd name="connsiteX78" fmla="*/ 223024 w 579863"/>
              <a:gd name="connsiteY78" fmla="*/ 156117 h 336942"/>
              <a:gd name="connsiteX79" fmla="*/ 89209 w 579863"/>
              <a:gd name="connsiteY79" fmla="*/ 178419 h 336942"/>
              <a:gd name="connsiteX80" fmla="*/ 78058 w 579863"/>
              <a:gd name="connsiteY80" fmla="*/ 144966 h 336942"/>
              <a:gd name="connsiteX81" fmla="*/ 66907 w 579863"/>
              <a:gd name="connsiteY81" fmla="*/ 100361 h 336942"/>
              <a:gd name="connsiteX82" fmla="*/ 78058 w 579863"/>
              <a:gd name="connsiteY82" fmla="*/ 44605 h 336942"/>
              <a:gd name="connsiteX83" fmla="*/ 144965 w 579863"/>
              <a:gd name="connsiteY83" fmla="*/ 22302 h 336942"/>
              <a:gd name="connsiteX84" fmla="*/ 234175 w 579863"/>
              <a:gd name="connsiteY84" fmla="*/ 78058 h 336942"/>
              <a:gd name="connsiteX85" fmla="*/ 200721 w 579863"/>
              <a:gd name="connsiteY85" fmla="*/ 133815 h 336942"/>
              <a:gd name="connsiteX86" fmla="*/ 133814 w 579863"/>
              <a:gd name="connsiteY86" fmla="*/ 156117 h 336942"/>
              <a:gd name="connsiteX87" fmla="*/ 66907 w 579863"/>
              <a:gd name="connsiteY87" fmla="*/ 144966 h 336942"/>
              <a:gd name="connsiteX88" fmla="*/ 55756 w 579863"/>
              <a:gd name="connsiteY88" fmla="*/ 11151 h 336942"/>
              <a:gd name="connsiteX89" fmla="*/ 89209 w 579863"/>
              <a:gd name="connsiteY89" fmla="*/ 0 h 336942"/>
              <a:gd name="connsiteX90" fmla="*/ 122663 w 579863"/>
              <a:gd name="connsiteY90" fmla="*/ 11151 h 336942"/>
              <a:gd name="connsiteX91" fmla="*/ 178419 w 579863"/>
              <a:gd name="connsiteY91" fmla="*/ 78058 h 336942"/>
              <a:gd name="connsiteX92" fmla="*/ 189570 w 579863"/>
              <a:gd name="connsiteY92" fmla="*/ 111512 h 336942"/>
              <a:gd name="connsiteX93" fmla="*/ 178419 w 579863"/>
              <a:gd name="connsiteY93" fmla="*/ 144966 h 336942"/>
              <a:gd name="connsiteX94" fmla="*/ 144965 w 579863"/>
              <a:gd name="connsiteY94" fmla="*/ 156117 h 336942"/>
              <a:gd name="connsiteX95" fmla="*/ 0 w 579863"/>
              <a:gd name="connsiteY95" fmla="*/ 156117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79863" h="336942">
                <a:moveTo>
                  <a:pt x="211873" y="200722"/>
                </a:moveTo>
                <a:cubicBezTo>
                  <a:pt x="338001" y="150269"/>
                  <a:pt x="200061" y="213939"/>
                  <a:pt x="312234" y="133815"/>
                </a:cubicBezTo>
                <a:cubicBezTo>
                  <a:pt x="321799" y="126983"/>
                  <a:pt x="335174" y="127920"/>
                  <a:pt x="345687" y="122663"/>
                </a:cubicBezTo>
                <a:cubicBezTo>
                  <a:pt x="373825" y="108594"/>
                  <a:pt x="380697" y="98805"/>
                  <a:pt x="401443" y="78058"/>
                </a:cubicBezTo>
                <a:cubicBezTo>
                  <a:pt x="405160" y="89209"/>
                  <a:pt x="412595" y="99757"/>
                  <a:pt x="412595" y="111512"/>
                </a:cubicBezTo>
                <a:cubicBezTo>
                  <a:pt x="412595" y="164642"/>
                  <a:pt x="401601" y="151530"/>
                  <a:pt x="367990" y="178419"/>
                </a:cubicBezTo>
                <a:cubicBezTo>
                  <a:pt x="324255" y="213407"/>
                  <a:pt x="370329" y="192508"/>
                  <a:pt x="312234" y="211873"/>
                </a:cubicBezTo>
                <a:cubicBezTo>
                  <a:pt x="298143" y="207176"/>
                  <a:pt x="260852" y="200288"/>
                  <a:pt x="256478" y="178419"/>
                </a:cubicBezTo>
                <a:cubicBezTo>
                  <a:pt x="254173" y="166893"/>
                  <a:pt x="261582" y="155045"/>
                  <a:pt x="267629" y="144966"/>
                </a:cubicBezTo>
                <a:cubicBezTo>
                  <a:pt x="273038" y="135951"/>
                  <a:pt x="280527" y="127365"/>
                  <a:pt x="289931" y="122663"/>
                </a:cubicBezTo>
                <a:cubicBezTo>
                  <a:pt x="310958" y="112149"/>
                  <a:pt x="356839" y="100361"/>
                  <a:pt x="356839" y="100361"/>
                </a:cubicBezTo>
                <a:cubicBezTo>
                  <a:pt x="364273" y="111512"/>
                  <a:pt x="369664" y="124338"/>
                  <a:pt x="379141" y="133815"/>
                </a:cubicBezTo>
                <a:cubicBezTo>
                  <a:pt x="388618" y="143292"/>
                  <a:pt x="412595" y="142715"/>
                  <a:pt x="412595" y="156117"/>
                </a:cubicBezTo>
                <a:cubicBezTo>
                  <a:pt x="412595" y="167872"/>
                  <a:pt x="390616" y="164718"/>
                  <a:pt x="379141" y="167268"/>
                </a:cubicBezTo>
                <a:cubicBezTo>
                  <a:pt x="357069" y="172173"/>
                  <a:pt x="334536" y="174702"/>
                  <a:pt x="312234" y="178419"/>
                </a:cubicBezTo>
                <a:cubicBezTo>
                  <a:pt x="263912" y="174702"/>
                  <a:pt x="214903" y="176199"/>
                  <a:pt x="167268" y="167268"/>
                </a:cubicBezTo>
                <a:cubicBezTo>
                  <a:pt x="154095" y="164798"/>
                  <a:pt x="146133" y="150245"/>
                  <a:pt x="133814" y="144966"/>
                </a:cubicBezTo>
                <a:cubicBezTo>
                  <a:pt x="119727" y="138929"/>
                  <a:pt x="104077" y="137532"/>
                  <a:pt x="89209" y="133815"/>
                </a:cubicBezTo>
                <a:cubicBezTo>
                  <a:pt x="100360" y="126381"/>
                  <a:pt x="109272" y="112070"/>
                  <a:pt x="122663" y="111512"/>
                </a:cubicBezTo>
                <a:cubicBezTo>
                  <a:pt x="127220" y="111322"/>
                  <a:pt x="358842" y="101698"/>
                  <a:pt x="423746" y="144966"/>
                </a:cubicBezTo>
                <a:lnTo>
                  <a:pt x="457200" y="167268"/>
                </a:lnTo>
                <a:cubicBezTo>
                  <a:pt x="453483" y="178419"/>
                  <a:pt x="453391" y="191543"/>
                  <a:pt x="446048" y="200722"/>
                </a:cubicBezTo>
                <a:cubicBezTo>
                  <a:pt x="430327" y="220373"/>
                  <a:pt x="401178" y="226830"/>
                  <a:pt x="379141" y="234176"/>
                </a:cubicBezTo>
                <a:cubicBezTo>
                  <a:pt x="364589" y="230538"/>
                  <a:pt x="309638" y="222112"/>
                  <a:pt x="301082" y="200722"/>
                </a:cubicBezTo>
                <a:cubicBezTo>
                  <a:pt x="296717" y="189808"/>
                  <a:pt x="302028" y="173100"/>
                  <a:pt x="312234" y="167268"/>
                </a:cubicBezTo>
                <a:cubicBezTo>
                  <a:pt x="331865" y="156050"/>
                  <a:pt x="356839" y="159834"/>
                  <a:pt x="379141" y="156117"/>
                </a:cubicBezTo>
                <a:cubicBezTo>
                  <a:pt x="412595" y="159834"/>
                  <a:pt x="455701" y="143467"/>
                  <a:pt x="479502" y="167268"/>
                </a:cubicBezTo>
                <a:cubicBezTo>
                  <a:pt x="505131" y="192897"/>
                  <a:pt x="450902" y="240474"/>
                  <a:pt x="434897" y="256478"/>
                </a:cubicBezTo>
                <a:cubicBezTo>
                  <a:pt x="437471" y="264199"/>
                  <a:pt x="452147" y="339589"/>
                  <a:pt x="490653" y="301083"/>
                </a:cubicBezTo>
                <a:cubicBezTo>
                  <a:pt x="506641" y="285095"/>
                  <a:pt x="497759" y="256421"/>
                  <a:pt x="501804" y="234176"/>
                </a:cubicBezTo>
                <a:cubicBezTo>
                  <a:pt x="505195" y="215528"/>
                  <a:pt x="509239" y="197005"/>
                  <a:pt x="512956" y="178419"/>
                </a:cubicBezTo>
                <a:cubicBezTo>
                  <a:pt x="484196" y="168833"/>
                  <a:pt x="474694" y="154583"/>
                  <a:pt x="457200" y="189571"/>
                </a:cubicBezTo>
                <a:cubicBezTo>
                  <a:pt x="446687" y="210598"/>
                  <a:pt x="434897" y="256478"/>
                  <a:pt x="434897" y="256478"/>
                </a:cubicBezTo>
                <a:lnTo>
                  <a:pt x="457200" y="289932"/>
                </a:lnTo>
                <a:cubicBezTo>
                  <a:pt x="460917" y="278781"/>
                  <a:pt x="457200" y="260195"/>
                  <a:pt x="468351" y="256478"/>
                </a:cubicBezTo>
                <a:cubicBezTo>
                  <a:pt x="524252" y="237844"/>
                  <a:pt x="516343" y="271892"/>
                  <a:pt x="546409" y="289932"/>
                </a:cubicBezTo>
                <a:cubicBezTo>
                  <a:pt x="556488" y="295980"/>
                  <a:pt x="568712" y="297366"/>
                  <a:pt x="579863" y="301083"/>
                </a:cubicBezTo>
                <a:cubicBezTo>
                  <a:pt x="573295" y="307651"/>
                  <a:pt x="540649" y="346944"/>
                  <a:pt x="524107" y="334537"/>
                </a:cubicBezTo>
                <a:cubicBezTo>
                  <a:pt x="511846" y="325341"/>
                  <a:pt x="517166" y="304668"/>
                  <a:pt x="512956" y="289932"/>
                </a:cubicBezTo>
                <a:cubicBezTo>
                  <a:pt x="509727" y="278630"/>
                  <a:pt x="505033" y="267780"/>
                  <a:pt x="501804" y="256478"/>
                </a:cubicBezTo>
                <a:cubicBezTo>
                  <a:pt x="497594" y="241742"/>
                  <a:pt x="496690" y="225960"/>
                  <a:pt x="490653" y="211873"/>
                </a:cubicBezTo>
                <a:cubicBezTo>
                  <a:pt x="472480" y="169469"/>
                  <a:pt x="467939" y="183652"/>
                  <a:pt x="434897" y="156117"/>
                </a:cubicBezTo>
                <a:cubicBezTo>
                  <a:pt x="379209" y="109711"/>
                  <a:pt x="426781" y="131109"/>
                  <a:pt x="367990" y="111512"/>
                </a:cubicBezTo>
                <a:cubicBezTo>
                  <a:pt x="329064" y="150438"/>
                  <a:pt x="355661" y="130491"/>
                  <a:pt x="278780" y="156117"/>
                </a:cubicBezTo>
                <a:lnTo>
                  <a:pt x="245326" y="167268"/>
                </a:lnTo>
                <a:cubicBezTo>
                  <a:pt x="230458" y="163551"/>
                  <a:pt x="212689" y="165691"/>
                  <a:pt x="200721" y="156117"/>
                </a:cubicBezTo>
                <a:cubicBezTo>
                  <a:pt x="191542" y="148774"/>
                  <a:pt x="179056" y="127920"/>
                  <a:pt x="189570" y="122663"/>
                </a:cubicBezTo>
                <a:cubicBezTo>
                  <a:pt x="201557" y="116670"/>
                  <a:pt x="211873" y="137532"/>
                  <a:pt x="223024" y="144966"/>
                </a:cubicBezTo>
                <a:cubicBezTo>
                  <a:pt x="219307" y="156117"/>
                  <a:pt x="223347" y="175869"/>
                  <a:pt x="211873" y="178419"/>
                </a:cubicBezTo>
                <a:cubicBezTo>
                  <a:pt x="121869" y="198419"/>
                  <a:pt x="127876" y="182908"/>
                  <a:pt x="111512" y="133815"/>
                </a:cubicBezTo>
                <a:cubicBezTo>
                  <a:pt x="115229" y="118947"/>
                  <a:pt x="109521" y="97095"/>
                  <a:pt x="122663" y="89210"/>
                </a:cubicBezTo>
                <a:cubicBezTo>
                  <a:pt x="165448" y="63539"/>
                  <a:pt x="172564" y="116249"/>
                  <a:pt x="178419" y="133815"/>
                </a:cubicBezTo>
                <a:cubicBezTo>
                  <a:pt x="167268" y="141249"/>
                  <a:pt x="158367" y="156117"/>
                  <a:pt x="144965" y="156117"/>
                </a:cubicBezTo>
                <a:cubicBezTo>
                  <a:pt x="99032" y="156117"/>
                  <a:pt x="99121" y="130098"/>
                  <a:pt x="89209" y="100361"/>
                </a:cubicBezTo>
                <a:cubicBezTo>
                  <a:pt x="92926" y="74341"/>
                  <a:pt x="77822" y="35825"/>
                  <a:pt x="100360" y="22302"/>
                </a:cubicBezTo>
                <a:cubicBezTo>
                  <a:pt x="190270" y="-31644"/>
                  <a:pt x="197805" y="24708"/>
                  <a:pt x="211873" y="66907"/>
                </a:cubicBezTo>
                <a:cubicBezTo>
                  <a:pt x="208156" y="85492"/>
                  <a:pt x="211234" y="106893"/>
                  <a:pt x="200721" y="122663"/>
                </a:cubicBezTo>
                <a:cubicBezTo>
                  <a:pt x="194201" y="132443"/>
                  <a:pt x="177781" y="128558"/>
                  <a:pt x="167268" y="133815"/>
                </a:cubicBezTo>
                <a:cubicBezTo>
                  <a:pt x="155281" y="139809"/>
                  <a:pt x="144965" y="148683"/>
                  <a:pt x="133814" y="156117"/>
                </a:cubicBezTo>
                <a:cubicBezTo>
                  <a:pt x="124542" y="154263"/>
                  <a:pt x="59957" y="152068"/>
                  <a:pt x="55756" y="122663"/>
                </a:cubicBezTo>
                <a:cubicBezTo>
                  <a:pt x="53076" y="103900"/>
                  <a:pt x="63190" y="85492"/>
                  <a:pt x="66907" y="66907"/>
                </a:cubicBezTo>
                <a:cubicBezTo>
                  <a:pt x="81775" y="70624"/>
                  <a:pt x="101538" y="66422"/>
                  <a:pt x="111512" y="78058"/>
                </a:cubicBezTo>
                <a:cubicBezTo>
                  <a:pt x="126811" y="95907"/>
                  <a:pt x="133814" y="144966"/>
                  <a:pt x="133814" y="144966"/>
                </a:cubicBezTo>
                <a:cubicBezTo>
                  <a:pt x="122663" y="148683"/>
                  <a:pt x="111955" y="158049"/>
                  <a:pt x="100360" y="156117"/>
                </a:cubicBezTo>
                <a:cubicBezTo>
                  <a:pt x="64756" y="150183"/>
                  <a:pt x="64453" y="126454"/>
                  <a:pt x="55756" y="100361"/>
                </a:cubicBezTo>
                <a:cubicBezTo>
                  <a:pt x="66907" y="96644"/>
                  <a:pt x="79130" y="95258"/>
                  <a:pt x="89209" y="89210"/>
                </a:cubicBezTo>
                <a:cubicBezTo>
                  <a:pt x="98224" y="83801"/>
                  <a:pt x="100998" y="66907"/>
                  <a:pt x="111512" y="66907"/>
                </a:cubicBezTo>
                <a:cubicBezTo>
                  <a:pt x="124914" y="66907"/>
                  <a:pt x="132978" y="83216"/>
                  <a:pt x="144965" y="89210"/>
                </a:cubicBezTo>
                <a:cubicBezTo>
                  <a:pt x="155479" y="94467"/>
                  <a:pt x="167268" y="96644"/>
                  <a:pt x="178419" y="100361"/>
                </a:cubicBezTo>
                <a:cubicBezTo>
                  <a:pt x="193204" y="122539"/>
                  <a:pt x="217270" y="139568"/>
                  <a:pt x="189570" y="167268"/>
                </a:cubicBezTo>
                <a:cubicBezTo>
                  <a:pt x="181259" y="175579"/>
                  <a:pt x="167268" y="174702"/>
                  <a:pt x="156117" y="178419"/>
                </a:cubicBezTo>
                <a:cubicBezTo>
                  <a:pt x="117190" y="217346"/>
                  <a:pt x="143789" y="197396"/>
                  <a:pt x="66907" y="223024"/>
                </a:cubicBezTo>
                <a:lnTo>
                  <a:pt x="33453" y="234176"/>
                </a:lnTo>
                <a:cubicBezTo>
                  <a:pt x="29736" y="223025"/>
                  <a:pt x="22302" y="212477"/>
                  <a:pt x="22302" y="200722"/>
                </a:cubicBezTo>
                <a:cubicBezTo>
                  <a:pt x="22302" y="185396"/>
                  <a:pt x="26599" y="169825"/>
                  <a:pt x="33453" y="156117"/>
                </a:cubicBezTo>
                <a:cubicBezTo>
                  <a:pt x="38155" y="146713"/>
                  <a:pt x="47546" y="140383"/>
                  <a:pt x="55756" y="133815"/>
                </a:cubicBezTo>
                <a:cubicBezTo>
                  <a:pt x="82030" y="112796"/>
                  <a:pt x="103282" y="104476"/>
                  <a:pt x="133814" y="89210"/>
                </a:cubicBezTo>
                <a:cubicBezTo>
                  <a:pt x="170620" y="96571"/>
                  <a:pt x="192398" y="90205"/>
                  <a:pt x="211873" y="122663"/>
                </a:cubicBezTo>
                <a:cubicBezTo>
                  <a:pt x="217921" y="132742"/>
                  <a:pt x="219307" y="144966"/>
                  <a:pt x="223024" y="156117"/>
                </a:cubicBezTo>
                <a:cubicBezTo>
                  <a:pt x="201688" y="220128"/>
                  <a:pt x="213807" y="219952"/>
                  <a:pt x="89209" y="178419"/>
                </a:cubicBezTo>
                <a:cubicBezTo>
                  <a:pt x="78058" y="174702"/>
                  <a:pt x="81287" y="156268"/>
                  <a:pt x="78058" y="144966"/>
                </a:cubicBezTo>
                <a:cubicBezTo>
                  <a:pt x="73848" y="130230"/>
                  <a:pt x="70624" y="115229"/>
                  <a:pt x="66907" y="100361"/>
                </a:cubicBezTo>
                <a:cubicBezTo>
                  <a:pt x="70624" y="81776"/>
                  <a:pt x="64656" y="58007"/>
                  <a:pt x="78058" y="44605"/>
                </a:cubicBezTo>
                <a:cubicBezTo>
                  <a:pt x="94681" y="27982"/>
                  <a:pt x="144965" y="22302"/>
                  <a:pt x="144965" y="22302"/>
                </a:cubicBezTo>
                <a:cubicBezTo>
                  <a:pt x="224587" y="48843"/>
                  <a:pt x="198832" y="25044"/>
                  <a:pt x="234175" y="78058"/>
                </a:cubicBezTo>
                <a:cubicBezTo>
                  <a:pt x="226545" y="100950"/>
                  <a:pt x="225213" y="121569"/>
                  <a:pt x="200721" y="133815"/>
                </a:cubicBezTo>
                <a:cubicBezTo>
                  <a:pt x="179694" y="144328"/>
                  <a:pt x="133814" y="156117"/>
                  <a:pt x="133814" y="156117"/>
                </a:cubicBezTo>
                <a:cubicBezTo>
                  <a:pt x="111512" y="152400"/>
                  <a:pt x="87130" y="155077"/>
                  <a:pt x="66907" y="144966"/>
                </a:cubicBezTo>
                <a:cubicBezTo>
                  <a:pt x="23172" y="123098"/>
                  <a:pt x="50058" y="25396"/>
                  <a:pt x="55756" y="11151"/>
                </a:cubicBezTo>
                <a:cubicBezTo>
                  <a:pt x="60121" y="238"/>
                  <a:pt x="78058" y="3717"/>
                  <a:pt x="89209" y="0"/>
                </a:cubicBezTo>
                <a:cubicBezTo>
                  <a:pt x="100360" y="3717"/>
                  <a:pt x="112883" y="4631"/>
                  <a:pt x="122663" y="11151"/>
                </a:cubicBezTo>
                <a:cubicBezTo>
                  <a:pt x="148421" y="28323"/>
                  <a:pt x="161962" y="53373"/>
                  <a:pt x="178419" y="78058"/>
                </a:cubicBezTo>
                <a:cubicBezTo>
                  <a:pt x="182136" y="89209"/>
                  <a:pt x="189570" y="99757"/>
                  <a:pt x="189570" y="111512"/>
                </a:cubicBezTo>
                <a:cubicBezTo>
                  <a:pt x="189570" y="123267"/>
                  <a:pt x="186731" y="136654"/>
                  <a:pt x="178419" y="144966"/>
                </a:cubicBezTo>
                <a:cubicBezTo>
                  <a:pt x="170107" y="153278"/>
                  <a:pt x="156697" y="155384"/>
                  <a:pt x="144965" y="156117"/>
                </a:cubicBezTo>
                <a:cubicBezTo>
                  <a:pt x="96737" y="159131"/>
                  <a:pt x="48322" y="156117"/>
                  <a:pt x="0" y="15611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 descr="https://www.revistaecclesia.com/wp-content/uploads/2017/09/Divino-Salvador-Sev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69" y="2406914"/>
            <a:ext cx="4501106" cy="41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7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14605"/>
            <a:ext cx="10515600" cy="71822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Crypt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932832"/>
            <a:ext cx="10515600" cy="2282576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>
                <a:solidFill>
                  <a:schemeClr val="tx1"/>
                </a:solidFill>
              </a:rPr>
              <a:t>Salvador </a:t>
            </a:r>
            <a:r>
              <a:rPr lang="es-ES" sz="3200" dirty="0" err="1" smtClean="0">
                <a:solidFill>
                  <a:schemeClr val="tx1"/>
                </a:solidFill>
              </a:rPr>
              <a:t>Church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is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visited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by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people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from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Seville</a:t>
            </a:r>
            <a:r>
              <a:rPr lang="es-ES" sz="3200" dirty="0" smtClean="0">
                <a:solidFill>
                  <a:schemeClr val="tx1"/>
                </a:solidFill>
              </a:rPr>
              <a:t> and </a:t>
            </a:r>
            <a:r>
              <a:rPr lang="es-ES" sz="3200" dirty="0" err="1" smtClean="0">
                <a:solidFill>
                  <a:schemeClr val="tx1"/>
                </a:solidFill>
              </a:rPr>
              <a:t>from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other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countries</a:t>
            </a:r>
            <a:r>
              <a:rPr lang="es-ES" sz="3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s-ES" sz="3200" dirty="0" err="1" smtClean="0">
                <a:solidFill>
                  <a:schemeClr val="tx1"/>
                </a:solidFill>
              </a:rPr>
              <a:t>Underneath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the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church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we</a:t>
            </a:r>
            <a:r>
              <a:rPr lang="es-ES" sz="3200" dirty="0" smtClean="0">
                <a:solidFill>
                  <a:schemeClr val="tx1"/>
                </a:solidFill>
              </a:rPr>
              <a:t> can </a:t>
            </a:r>
            <a:r>
              <a:rPr lang="es-ES" sz="3200" dirty="0" err="1" smtClean="0">
                <a:solidFill>
                  <a:schemeClr val="tx1"/>
                </a:solidFill>
              </a:rPr>
              <a:t>find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an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ancient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crypt</a:t>
            </a:r>
            <a:r>
              <a:rPr lang="es-ES" sz="3200" dirty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where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children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were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buried</a:t>
            </a:r>
            <a:r>
              <a:rPr lang="es-ES" sz="3200" dirty="0" smtClean="0">
                <a:solidFill>
                  <a:schemeClr val="tx1"/>
                </a:solidFill>
              </a:rPr>
              <a:t>. </a:t>
            </a:r>
            <a:r>
              <a:rPr lang="es-ES" sz="3200" dirty="0" err="1" smtClean="0">
                <a:solidFill>
                  <a:schemeClr val="tx1"/>
                </a:solidFill>
              </a:rPr>
              <a:t>There</a:t>
            </a:r>
            <a:r>
              <a:rPr lang="es-ES" sz="3200" dirty="0" smtClean="0">
                <a:solidFill>
                  <a:schemeClr val="tx1"/>
                </a:solidFill>
              </a:rPr>
              <a:t> are more </a:t>
            </a:r>
            <a:r>
              <a:rPr lang="es-ES" sz="3200" dirty="0" err="1" smtClean="0">
                <a:solidFill>
                  <a:schemeClr val="tx1"/>
                </a:solidFill>
              </a:rPr>
              <a:t>than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seventy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children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skulls</a:t>
            </a:r>
            <a:r>
              <a:rPr lang="es-ES" sz="3200" dirty="0" smtClean="0">
                <a:solidFill>
                  <a:schemeClr val="tx1"/>
                </a:solidFill>
              </a:rPr>
              <a:t>. </a:t>
            </a:r>
            <a:endParaRPr lang="es-ES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11" y="3320219"/>
            <a:ext cx="4070738" cy="31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52" y="3635061"/>
            <a:ext cx="2520175" cy="23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8887521" y="2876559"/>
            <a:ext cx="1906859" cy="158347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010185" y="3267747"/>
            <a:ext cx="200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Mondie</a:t>
            </a:r>
            <a:r>
              <a:rPr lang="es-ES" dirty="0" smtClean="0"/>
              <a:t>! </a:t>
            </a:r>
            <a:r>
              <a:rPr lang="es-ES" dirty="0" smtClean="0"/>
              <a:t>che </a:t>
            </a:r>
            <a:r>
              <a:rPr lang="es-ES" dirty="0" err="1" smtClean="0"/>
              <a:t>atrocitá</a:t>
            </a:r>
            <a:r>
              <a:rPr lang="es-ES" dirty="0" smtClean="0"/>
              <a:t> é </a:t>
            </a:r>
            <a:r>
              <a:rPr lang="es-ES" dirty="0" err="1" smtClean="0"/>
              <a:t>chesta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7" name="Cara sonriente 6"/>
          <p:cNvSpPr/>
          <p:nvPr/>
        </p:nvSpPr>
        <p:spPr>
          <a:xfrm>
            <a:off x="8640393" y="4544009"/>
            <a:ext cx="739583" cy="708217"/>
          </a:xfrm>
          <a:prstGeom prst="smileyFace">
            <a:avLst>
              <a:gd name="adj" fmla="val -465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>
            <a:stCxn id="7" idx="4"/>
          </p:cNvCxnSpPr>
          <p:nvPr/>
        </p:nvCxnSpPr>
        <p:spPr>
          <a:xfrm>
            <a:off x="9010185" y="5252226"/>
            <a:ext cx="0" cy="722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>
            <a:stCxn id="7" idx="4"/>
          </p:cNvCxnSpPr>
          <p:nvPr/>
        </p:nvCxnSpPr>
        <p:spPr>
          <a:xfrm>
            <a:off x="9010185" y="5252226"/>
            <a:ext cx="369791" cy="278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7" idx="4"/>
          </p:cNvCxnSpPr>
          <p:nvPr/>
        </p:nvCxnSpPr>
        <p:spPr>
          <a:xfrm flipH="1">
            <a:off x="8640393" y="5252226"/>
            <a:ext cx="369792" cy="278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endCxn id="7" idx="5"/>
          </p:cNvCxnSpPr>
          <p:nvPr/>
        </p:nvCxnSpPr>
        <p:spPr>
          <a:xfrm flipH="1" flipV="1">
            <a:off x="9271667" y="5148510"/>
            <a:ext cx="108309" cy="382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endCxn id="7" idx="3"/>
          </p:cNvCxnSpPr>
          <p:nvPr/>
        </p:nvCxnSpPr>
        <p:spPr>
          <a:xfrm flipV="1">
            <a:off x="8640392" y="5148510"/>
            <a:ext cx="108310" cy="382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rma libre 17"/>
          <p:cNvSpPr/>
          <p:nvPr/>
        </p:nvSpPr>
        <p:spPr>
          <a:xfrm>
            <a:off x="9216679" y="5094119"/>
            <a:ext cx="73997" cy="91198"/>
          </a:xfrm>
          <a:custGeom>
            <a:avLst/>
            <a:gdLst>
              <a:gd name="connsiteX0" fmla="*/ 38833 w 73997"/>
              <a:gd name="connsiteY0" fmla="*/ 68896 h 91198"/>
              <a:gd name="connsiteX1" fmla="*/ 49984 w 73997"/>
              <a:gd name="connsiteY1" fmla="*/ 1988 h 91198"/>
              <a:gd name="connsiteX2" fmla="*/ 72287 w 73997"/>
              <a:gd name="connsiteY2" fmla="*/ 24291 h 91198"/>
              <a:gd name="connsiteX3" fmla="*/ 27682 w 73997"/>
              <a:gd name="connsiteY3" fmla="*/ 80047 h 91198"/>
              <a:gd name="connsiteX4" fmla="*/ 38833 w 73997"/>
              <a:gd name="connsiteY4" fmla="*/ 24291 h 91198"/>
              <a:gd name="connsiteX5" fmla="*/ 61136 w 73997"/>
              <a:gd name="connsiteY5" fmla="*/ 46593 h 91198"/>
              <a:gd name="connsiteX6" fmla="*/ 49984 w 73997"/>
              <a:gd name="connsiteY6" fmla="*/ 91198 h 91198"/>
              <a:gd name="connsiteX7" fmla="*/ 5380 w 73997"/>
              <a:gd name="connsiteY7" fmla="*/ 80047 h 91198"/>
              <a:gd name="connsiteX8" fmla="*/ 49984 w 73997"/>
              <a:gd name="connsiteY8" fmla="*/ 35442 h 91198"/>
              <a:gd name="connsiteX9" fmla="*/ 72287 w 73997"/>
              <a:gd name="connsiteY9" fmla="*/ 57744 h 91198"/>
              <a:gd name="connsiteX10" fmla="*/ 49984 w 73997"/>
              <a:gd name="connsiteY10" fmla="*/ 80047 h 91198"/>
              <a:gd name="connsiteX11" fmla="*/ 38833 w 73997"/>
              <a:gd name="connsiteY11" fmla="*/ 46593 h 91198"/>
              <a:gd name="connsiteX12" fmla="*/ 16531 w 73997"/>
              <a:gd name="connsiteY12" fmla="*/ 68896 h 91198"/>
              <a:gd name="connsiteX13" fmla="*/ 5380 w 73997"/>
              <a:gd name="connsiteY13" fmla="*/ 35442 h 91198"/>
              <a:gd name="connsiteX14" fmla="*/ 38833 w 73997"/>
              <a:gd name="connsiteY14" fmla="*/ 13140 h 91198"/>
              <a:gd name="connsiteX15" fmla="*/ 38833 w 73997"/>
              <a:gd name="connsiteY15" fmla="*/ 68896 h 9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997" h="91198">
                <a:moveTo>
                  <a:pt x="38833" y="68896"/>
                </a:moveTo>
                <a:cubicBezTo>
                  <a:pt x="40691" y="67037"/>
                  <a:pt x="36418" y="20076"/>
                  <a:pt x="49984" y="1988"/>
                </a:cubicBezTo>
                <a:cubicBezTo>
                  <a:pt x="56292" y="-6423"/>
                  <a:pt x="70558" y="13920"/>
                  <a:pt x="72287" y="24291"/>
                </a:cubicBezTo>
                <a:cubicBezTo>
                  <a:pt x="80394" y="72930"/>
                  <a:pt x="58719" y="69702"/>
                  <a:pt x="27682" y="80047"/>
                </a:cubicBezTo>
                <a:cubicBezTo>
                  <a:pt x="31399" y="61462"/>
                  <a:pt x="25431" y="37693"/>
                  <a:pt x="38833" y="24291"/>
                </a:cubicBezTo>
                <a:cubicBezTo>
                  <a:pt x="46267" y="16857"/>
                  <a:pt x="59408" y="36223"/>
                  <a:pt x="61136" y="46593"/>
                </a:cubicBezTo>
                <a:cubicBezTo>
                  <a:pt x="63656" y="61710"/>
                  <a:pt x="53701" y="76330"/>
                  <a:pt x="49984" y="91198"/>
                </a:cubicBezTo>
                <a:cubicBezTo>
                  <a:pt x="35116" y="87481"/>
                  <a:pt x="14575" y="92308"/>
                  <a:pt x="5380" y="80047"/>
                </a:cubicBezTo>
                <a:cubicBezTo>
                  <a:pt x="-18409" y="48328"/>
                  <a:pt x="44036" y="37425"/>
                  <a:pt x="49984" y="35442"/>
                </a:cubicBezTo>
                <a:cubicBezTo>
                  <a:pt x="57418" y="42876"/>
                  <a:pt x="72287" y="47231"/>
                  <a:pt x="72287" y="57744"/>
                </a:cubicBezTo>
                <a:cubicBezTo>
                  <a:pt x="72287" y="68258"/>
                  <a:pt x="59958" y="83372"/>
                  <a:pt x="49984" y="80047"/>
                </a:cubicBezTo>
                <a:cubicBezTo>
                  <a:pt x="38833" y="76330"/>
                  <a:pt x="42550" y="57744"/>
                  <a:pt x="38833" y="46593"/>
                </a:cubicBezTo>
                <a:cubicBezTo>
                  <a:pt x="31399" y="54027"/>
                  <a:pt x="26505" y="72221"/>
                  <a:pt x="16531" y="68896"/>
                </a:cubicBezTo>
                <a:cubicBezTo>
                  <a:pt x="5380" y="65179"/>
                  <a:pt x="1015" y="46356"/>
                  <a:pt x="5380" y="35442"/>
                </a:cubicBezTo>
                <a:cubicBezTo>
                  <a:pt x="10357" y="22999"/>
                  <a:pt x="27682" y="20574"/>
                  <a:pt x="38833" y="13140"/>
                </a:cubicBezTo>
                <a:cubicBezTo>
                  <a:pt x="26316" y="88246"/>
                  <a:pt x="36975" y="70755"/>
                  <a:pt x="38833" y="688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orma libre 19"/>
          <p:cNvSpPr/>
          <p:nvPr/>
        </p:nvSpPr>
        <p:spPr>
          <a:xfrm>
            <a:off x="8709102" y="5081392"/>
            <a:ext cx="102365" cy="118495"/>
          </a:xfrm>
          <a:custGeom>
            <a:avLst/>
            <a:gdLst>
              <a:gd name="connsiteX0" fmla="*/ 44605 w 102365"/>
              <a:gd name="connsiteY0" fmla="*/ 103925 h 118495"/>
              <a:gd name="connsiteX1" fmla="*/ 33454 w 102365"/>
              <a:gd name="connsiteY1" fmla="*/ 48169 h 118495"/>
              <a:gd name="connsiteX2" fmla="*/ 66908 w 102365"/>
              <a:gd name="connsiteY2" fmla="*/ 37018 h 118495"/>
              <a:gd name="connsiteX3" fmla="*/ 55757 w 102365"/>
              <a:gd name="connsiteY3" fmla="*/ 103925 h 118495"/>
              <a:gd name="connsiteX4" fmla="*/ 11152 w 102365"/>
              <a:gd name="connsiteY4" fmla="*/ 92774 h 118495"/>
              <a:gd name="connsiteX5" fmla="*/ 33454 w 102365"/>
              <a:gd name="connsiteY5" fmla="*/ 70471 h 118495"/>
              <a:gd name="connsiteX6" fmla="*/ 66908 w 102365"/>
              <a:gd name="connsiteY6" fmla="*/ 3564 h 118495"/>
              <a:gd name="connsiteX7" fmla="*/ 89210 w 102365"/>
              <a:gd name="connsiteY7" fmla="*/ 25867 h 118495"/>
              <a:gd name="connsiteX8" fmla="*/ 66908 w 102365"/>
              <a:gd name="connsiteY8" fmla="*/ 92774 h 118495"/>
              <a:gd name="connsiteX9" fmla="*/ 0 w 102365"/>
              <a:gd name="connsiteY9" fmla="*/ 70471 h 118495"/>
              <a:gd name="connsiteX10" fmla="*/ 100361 w 102365"/>
              <a:gd name="connsiteY10" fmla="*/ 59320 h 118495"/>
              <a:gd name="connsiteX11" fmla="*/ 78059 w 102365"/>
              <a:gd name="connsiteY11" fmla="*/ 81623 h 118495"/>
              <a:gd name="connsiteX12" fmla="*/ 22303 w 102365"/>
              <a:gd name="connsiteY12" fmla="*/ 70471 h 118495"/>
              <a:gd name="connsiteX13" fmla="*/ 66908 w 102365"/>
              <a:gd name="connsiteY13" fmla="*/ 3564 h 118495"/>
              <a:gd name="connsiteX14" fmla="*/ 66908 w 102365"/>
              <a:gd name="connsiteY14" fmla="*/ 70471 h 118495"/>
              <a:gd name="connsiteX15" fmla="*/ 33454 w 102365"/>
              <a:gd name="connsiteY15" fmla="*/ 59320 h 118495"/>
              <a:gd name="connsiteX16" fmla="*/ 44605 w 102365"/>
              <a:gd name="connsiteY16" fmla="*/ 14715 h 118495"/>
              <a:gd name="connsiteX17" fmla="*/ 66908 w 102365"/>
              <a:gd name="connsiteY17" fmla="*/ 37018 h 118495"/>
              <a:gd name="connsiteX18" fmla="*/ 55757 w 102365"/>
              <a:gd name="connsiteY18" fmla="*/ 81623 h 118495"/>
              <a:gd name="connsiteX19" fmla="*/ 22303 w 102365"/>
              <a:gd name="connsiteY19" fmla="*/ 92774 h 118495"/>
              <a:gd name="connsiteX20" fmla="*/ 11152 w 102365"/>
              <a:gd name="connsiteY20" fmla="*/ 59320 h 118495"/>
              <a:gd name="connsiteX21" fmla="*/ 78059 w 102365"/>
              <a:gd name="connsiteY21" fmla="*/ 59320 h 118495"/>
              <a:gd name="connsiteX22" fmla="*/ 66908 w 102365"/>
              <a:gd name="connsiteY22" fmla="*/ 115076 h 118495"/>
              <a:gd name="connsiteX23" fmla="*/ 33454 w 102365"/>
              <a:gd name="connsiteY23" fmla="*/ 103925 h 118495"/>
              <a:gd name="connsiteX24" fmla="*/ 44605 w 102365"/>
              <a:gd name="connsiteY24" fmla="*/ 25867 h 118495"/>
              <a:gd name="connsiteX25" fmla="*/ 89210 w 102365"/>
              <a:gd name="connsiteY25" fmla="*/ 70471 h 118495"/>
              <a:gd name="connsiteX26" fmla="*/ 55757 w 102365"/>
              <a:gd name="connsiteY26" fmla="*/ 81623 h 118495"/>
              <a:gd name="connsiteX27" fmla="*/ 33454 w 102365"/>
              <a:gd name="connsiteY27" fmla="*/ 59320 h 118495"/>
              <a:gd name="connsiteX28" fmla="*/ 66908 w 102365"/>
              <a:gd name="connsiteY28" fmla="*/ 25867 h 118495"/>
              <a:gd name="connsiteX29" fmla="*/ 55757 w 102365"/>
              <a:gd name="connsiteY29" fmla="*/ 70471 h 118495"/>
              <a:gd name="connsiteX30" fmla="*/ 22303 w 102365"/>
              <a:gd name="connsiteY30" fmla="*/ 59320 h 118495"/>
              <a:gd name="connsiteX31" fmla="*/ 33454 w 102365"/>
              <a:gd name="connsiteY31" fmla="*/ 14715 h 118495"/>
              <a:gd name="connsiteX32" fmla="*/ 66908 w 102365"/>
              <a:gd name="connsiteY32" fmla="*/ 25867 h 118495"/>
              <a:gd name="connsiteX33" fmla="*/ 22303 w 102365"/>
              <a:gd name="connsiteY33" fmla="*/ 81623 h 118495"/>
              <a:gd name="connsiteX34" fmla="*/ 44605 w 102365"/>
              <a:gd name="connsiteY34" fmla="*/ 103925 h 11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2365" h="118495">
                <a:moveTo>
                  <a:pt x="44605" y="103925"/>
                </a:moveTo>
                <a:cubicBezTo>
                  <a:pt x="46464" y="98349"/>
                  <a:pt x="27460" y="66150"/>
                  <a:pt x="33454" y="48169"/>
                </a:cubicBezTo>
                <a:cubicBezTo>
                  <a:pt x="37171" y="37018"/>
                  <a:pt x="62542" y="26104"/>
                  <a:pt x="66908" y="37018"/>
                </a:cubicBezTo>
                <a:cubicBezTo>
                  <a:pt x="75305" y="58011"/>
                  <a:pt x="59474" y="81623"/>
                  <a:pt x="55757" y="103925"/>
                </a:cubicBezTo>
                <a:cubicBezTo>
                  <a:pt x="40889" y="100208"/>
                  <a:pt x="19653" y="105526"/>
                  <a:pt x="11152" y="92774"/>
                </a:cubicBezTo>
                <a:cubicBezTo>
                  <a:pt x="5320" y="84026"/>
                  <a:pt x="33454" y="70471"/>
                  <a:pt x="33454" y="70471"/>
                </a:cubicBezTo>
                <a:cubicBezTo>
                  <a:pt x="35078" y="63974"/>
                  <a:pt x="42053" y="3564"/>
                  <a:pt x="66908" y="3564"/>
                </a:cubicBezTo>
                <a:cubicBezTo>
                  <a:pt x="77421" y="3564"/>
                  <a:pt x="81776" y="18433"/>
                  <a:pt x="89210" y="25867"/>
                </a:cubicBezTo>
                <a:cubicBezTo>
                  <a:pt x="81776" y="48169"/>
                  <a:pt x="87935" y="82261"/>
                  <a:pt x="66908" y="92774"/>
                </a:cubicBezTo>
                <a:cubicBezTo>
                  <a:pt x="45881" y="103287"/>
                  <a:pt x="0" y="70471"/>
                  <a:pt x="0" y="70471"/>
                </a:cubicBezTo>
                <a:cubicBezTo>
                  <a:pt x="30778" y="39695"/>
                  <a:pt x="37172" y="21406"/>
                  <a:pt x="100361" y="59320"/>
                </a:cubicBezTo>
                <a:cubicBezTo>
                  <a:pt x="109376" y="64729"/>
                  <a:pt x="85493" y="74189"/>
                  <a:pt x="78059" y="81623"/>
                </a:cubicBezTo>
                <a:cubicBezTo>
                  <a:pt x="59474" y="77906"/>
                  <a:pt x="32816" y="86241"/>
                  <a:pt x="22303" y="70471"/>
                </a:cubicBezTo>
                <a:cubicBezTo>
                  <a:pt x="-11950" y="19091"/>
                  <a:pt x="45061" y="10846"/>
                  <a:pt x="66908" y="3564"/>
                </a:cubicBezTo>
                <a:cubicBezTo>
                  <a:pt x="71156" y="16308"/>
                  <a:pt x="92396" y="57727"/>
                  <a:pt x="66908" y="70471"/>
                </a:cubicBezTo>
                <a:cubicBezTo>
                  <a:pt x="56394" y="75728"/>
                  <a:pt x="44605" y="63037"/>
                  <a:pt x="33454" y="59320"/>
                </a:cubicBezTo>
                <a:cubicBezTo>
                  <a:pt x="37171" y="44452"/>
                  <a:pt x="31853" y="23216"/>
                  <a:pt x="44605" y="14715"/>
                </a:cubicBezTo>
                <a:cubicBezTo>
                  <a:pt x="53353" y="8883"/>
                  <a:pt x="65179" y="26647"/>
                  <a:pt x="66908" y="37018"/>
                </a:cubicBezTo>
                <a:cubicBezTo>
                  <a:pt x="69428" y="52135"/>
                  <a:pt x="65331" y="69655"/>
                  <a:pt x="55757" y="81623"/>
                </a:cubicBezTo>
                <a:cubicBezTo>
                  <a:pt x="48414" y="90802"/>
                  <a:pt x="33454" y="89057"/>
                  <a:pt x="22303" y="92774"/>
                </a:cubicBezTo>
                <a:cubicBezTo>
                  <a:pt x="18586" y="81623"/>
                  <a:pt x="5895" y="69834"/>
                  <a:pt x="11152" y="59320"/>
                </a:cubicBezTo>
                <a:cubicBezTo>
                  <a:pt x="23896" y="33832"/>
                  <a:pt x="65315" y="55072"/>
                  <a:pt x="78059" y="59320"/>
                </a:cubicBezTo>
                <a:cubicBezTo>
                  <a:pt x="74342" y="77905"/>
                  <a:pt x="80310" y="101674"/>
                  <a:pt x="66908" y="115076"/>
                </a:cubicBezTo>
                <a:cubicBezTo>
                  <a:pt x="58596" y="123388"/>
                  <a:pt x="36305" y="115329"/>
                  <a:pt x="33454" y="103925"/>
                </a:cubicBezTo>
                <a:cubicBezTo>
                  <a:pt x="27079" y="78426"/>
                  <a:pt x="40888" y="51886"/>
                  <a:pt x="44605" y="25867"/>
                </a:cubicBezTo>
                <a:cubicBezTo>
                  <a:pt x="57349" y="30115"/>
                  <a:pt x="106202" y="36486"/>
                  <a:pt x="89210" y="70471"/>
                </a:cubicBezTo>
                <a:cubicBezTo>
                  <a:pt x="83953" y="80984"/>
                  <a:pt x="66908" y="77906"/>
                  <a:pt x="55757" y="81623"/>
                </a:cubicBezTo>
                <a:cubicBezTo>
                  <a:pt x="48323" y="74189"/>
                  <a:pt x="34941" y="69728"/>
                  <a:pt x="33454" y="59320"/>
                </a:cubicBezTo>
                <a:cubicBezTo>
                  <a:pt x="20240" y="-33173"/>
                  <a:pt x="45862" y="4821"/>
                  <a:pt x="66908" y="25867"/>
                </a:cubicBezTo>
                <a:cubicBezTo>
                  <a:pt x="63191" y="40735"/>
                  <a:pt x="68018" y="61276"/>
                  <a:pt x="55757" y="70471"/>
                </a:cubicBezTo>
                <a:cubicBezTo>
                  <a:pt x="46353" y="77524"/>
                  <a:pt x="26669" y="70234"/>
                  <a:pt x="22303" y="59320"/>
                </a:cubicBezTo>
                <a:cubicBezTo>
                  <a:pt x="16611" y="45090"/>
                  <a:pt x="29737" y="29583"/>
                  <a:pt x="33454" y="14715"/>
                </a:cubicBezTo>
                <a:cubicBezTo>
                  <a:pt x="44605" y="18432"/>
                  <a:pt x="62542" y="14953"/>
                  <a:pt x="66908" y="25867"/>
                </a:cubicBezTo>
                <a:cubicBezTo>
                  <a:pt x="85028" y="71167"/>
                  <a:pt x="45659" y="73837"/>
                  <a:pt x="22303" y="81623"/>
                </a:cubicBezTo>
                <a:cubicBezTo>
                  <a:pt x="47233" y="56691"/>
                  <a:pt x="42746" y="109501"/>
                  <a:pt x="44605" y="1039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8803690" y="5960443"/>
            <a:ext cx="206493" cy="25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9010183" y="5960443"/>
            <a:ext cx="184897" cy="259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8803690" y="6089962"/>
            <a:ext cx="576286" cy="129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9195080" y="6089962"/>
            <a:ext cx="517632" cy="129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2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2960" y="2750416"/>
            <a:ext cx="3794489" cy="181206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38508" y="412595"/>
            <a:ext cx="4438186" cy="6021659"/>
          </a:xfrm>
        </p:spPr>
        <p:txBody>
          <a:bodyPr>
            <a:normAutofit/>
          </a:bodyPr>
          <a:lstStyle/>
          <a:p>
            <a:endParaRPr lang="es-ES" sz="4000" dirty="0" smtClean="0">
              <a:solidFill>
                <a:schemeClr val="tx1"/>
              </a:solidFill>
            </a:endParaRPr>
          </a:p>
          <a:p>
            <a:endParaRPr lang="es-ES" sz="4000" dirty="0">
              <a:solidFill>
                <a:schemeClr val="tx1"/>
              </a:solidFill>
            </a:endParaRPr>
          </a:p>
          <a:p>
            <a:r>
              <a:rPr lang="es-ES" sz="4000" dirty="0" err="1" smtClean="0">
                <a:solidFill>
                  <a:schemeClr val="tx1"/>
                </a:solidFill>
              </a:rPr>
              <a:t>Inside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the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church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there</a:t>
            </a:r>
            <a:r>
              <a:rPr lang="es-ES" sz="4000" dirty="0" smtClean="0">
                <a:solidFill>
                  <a:schemeClr val="tx1"/>
                </a:solidFill>
              </a:rPr>
              <a:t> are </a:t>
            </a:r>
            <a:r>
              <a:rPr lang="es-ES" sz="4000" dirty="0" err="1" smtClean="0">
                <a:solidFill>
                  <a:schemeClr val="tx1"/>
                </a:solidFill>
              </a:rPr>
              <a:t>many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religious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scultures</a:t>
            </a:r>
            <a:r>
              <a:rPr lang="es-ES" sz="4000" dirty="0" smtClean="0">
                <a:solidFill>
                  <a:schemeClr val="tx1"/>
                </a:solidFill>
              </a:rPr>
              <a:t> and </a:t>
            </a:r>
            <a:r>
              <a:rPr lang="es-ES" sz="4000" dirty="0" err="1" smtClean="0">
                <a:solidFill>
                  <a:schemeClr val="tx1"/>
                </a:solidFill>
              </a:rPr>
              <a:t>decorations</a:t>
            </a:r>
            <a:r>
              <a:rPr lang="es-ES" sz="4000" dirty="0" smtClean="0">
                <a:solidFill>
                  <a:schemeClr val="tx1"/>
                </a:solidFill>
              </a:rPr>
              <a:t>. </a:t>
            </a:r>
          </a:p>
          <a:p>
            <a:endParaRPr lang="es-ES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glesia de El Divino Salvador (Sevilla). Nave cent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95" y="1376458"/>
            <a:ext cx="4093931" cy="40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613318"/>
            <a:ext cx="10515600" cy="13046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Holy</a:t>
            </a:r>
            <a:r>
              <a:rPr lang="es-ES" sz="4800" dirty="0"/>
              <a:t> </a:t>
            </a:r>
            <a:r>
              <a:rPr lang="es-ES" sz="4800" dirty="0" err="1"/>
              <a:t>Sunday</a:t>
            </a:r>
            <a:r>
              <a:rPr lang="es-ES" sz="4800" dirty="0"/>
              <a:t>, </a:t>
            </a:r>
            <a:r>
              <a:rPr lang="es-ES" sz="4800" dirty="0" err="1"/>
              <a:t>from</a:t>
            </a:r>
            <a:r>
              <a:rPr lang="es-ES" sz="4800" dirty="0"/>
              <a:t> </a:t>
            </a:r>
            <a:r>
              <a:rPr lang="es-ES" sz="4800" dirty="0" err="1"/>
              <a:t>this</a:t>
            </a:r>
            <a:r>
              <a:rPr lang="es-ES" sz="4800" dirty="0"/>
              <a:t> </a:t>
            </a:r>
            <a:r>
              <a:rPr lang="es-ES" sz="4800" dirty="0" err="1"/>
              <a:t>building</a:t>
            </a:r>
            <a:r>
              <a:rPr lang="es-ES" sz="4800" dirty="0"/>
              <a:t>, ‘La Borriquita’ </a:t>
            </a:r>
            <a:r>
              <a:rPr lang="es-ES" sz="4800" dirty="0" err="1"/>
              <a:t>starts</a:t>
            </a:r>
            <a:r>
              <a:rPr lang="es-ES" sz="4800" dirty="0"/>
              <a:t> </a:t>
            </a:r>
            <a:r>
              <a:rPr lang="es-ES" sz="4800" dirty="0" err="1"/>
              <a:t>its</a:t>
            </a:r>
            <a:r>
              <a:rPr lang="es-ES" sz="4800" dirty="0"/>
              <a:t> </a:t>
            </a:r>
            <a:r>
              <a:rPr lang="es-ES" sz="4800" dirty="0" err="1"/>
              <a:t>way</a:t>
            </a:r>
            <a:r>
              <a:rPr lang="es-ES" sz="4800" dirty="0"/>
              <a:t> </a:t>
            </a:r>
            <a:r>
              <a:rPr lang="es-ES" sz="4800" dirty="0" err="1"/>
              <a:t>through</a:t>
            </a:r>
            <a:r>
              <a:rPr lang="es-ES" sz="4800" dirty="0"/>
              <a:t> </a:t>
            </a:r>
            <a:r>
              <a:rPr lang="es-ES" sz="4800" dirty="0" err="1"/>
              <a:t>the</a:t>
            </a:r>
            <a:r>
              <a:rPr lang="es-ES" sz="4800" dirty="0"/>
              <a:t> </a:t>
            </a:r>
            <a:r>
              <a:rPr lang="es-ES" sz="4800" dirty="0" err="1"/>
              <a:t>city</a:t>
            </a:r>
            <a:r>
              <a:rPr lang="es-ES" sz="4800" dirty="0"/>
              <a:t>.</a:t>
            </a:r>
            <a:endParaRPr lang="es-ES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52386" y="6734911"/>
            <a:ext cx="10515600" cy="364753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098" name="Picture 2" descr="La Borriqu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11" y="2341756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338" y="204324"/>
            <a:ext cx="10515600" cy="132339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9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es-ES" sz="9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 rot="18855313">
            <a:off x="5974395" y="3374606"/>
            <a:ext cx="5638028" cy="1139839"/>
          </a:xfrm>
        </p:spPr>
        <p:txBody>
          <a:bodyPr>
            <a:normAutofit fontScale="55000" lnSpcReduction="20000"/>
          </a:bodyPr>
          <a:lstStyle/>
          <a:p>
            <a:r>
              <a:rPr lang="es-ES" sz="8000" dirty="0" smtClean="0">
                <a:solidFill>
                  <a:schemeClr val="tx1"/>
                </a:solidFill>
              </a:rPr>
              <a:t>I hope </a:t>
            </a:r>
            <a:r>
              <a:rPr lang="es-ES" sz="8000" dirty="0" err="1" smtClean="0">
                <a:solidFill>
                  <a:schemeClr val="tx1"/>
                </a:solidFill>
              </a:rPr>
              <a:t>you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enjoyed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my</a:t>
            </a:r>
            <a:r>
              <a:rPr lang="es-ES" sz="8000" dirty="0" smtClean="0">
                <a:solidFill>
                  <a:schemeClr val="tx1"/>
                </a:solidFill>
              </a:rPr>
              <a:t> </a:t>
            </a:r>
            <a:r>
              <a:rPr lang="es-ES" sz="8000" dirty="0" err="1" smtClean="0">
                <a:solidFill>
                  <a:schemeClr val="tx1"/>
                </a:solidFill>
              </a:rPr>
              <a:t>presentation</a:t>
            </a:r>
            <a:r>
              <a:rPr lang="es-ES" sz="8000" dirty="0" smtClean="0">
                <a:solidFill>
                  <a:schemeClr val="tx1"/>
                </a:solidFill>
              </a:rPr>
              <a:t>!!!</a:t>
            </a:r>
            <a:endParaRPr lang="es-ES" sz="8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5" y="2747450"/>
            <a:ext cx="3885116" cy="30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1492485" y="866021"/>
            <a:ext cx="2988526" cy="220794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736031" y="1547680"/>
            <a:ext cx="281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This</a:t>
            </a:r>
            <a:r>
              <a:rPr lang="es-ES" dirty="0" smtClean="0"/>
              <a:t> ‘Salado </a:t>
            </a:r>
            <a:r>
              <a:rPr lang="es-ES" dirty="0" err="1" smtClean="0"/>
              <a:t>Church</a:t>
            </a:r>
            <a:r>
              <a:rPr lang="es-ES" dirty="0" smtClean="0"/>
              <a:t>’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…!!!</a:t>
            </a:r>
            <a:endParaRPr lang="es-ES" dirty="0"/>
          </a:p>
        </p:txBody>
      </p:sp>
      <p:sp>
        <p:nvSpPr>
          <p:cNvPr id="7" name="Llamada ovalada 6"/>
          <p:cNvSpPr/>
          <p:nvPr/>
        </p:nvSpPr>
        <p:spPr>
          <a:xfrm rot="2191178">
            <a:off x="3535173" y="2253179"/>
            <a:ext cx="2509024" cy="191800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2317120">
            <a:off x="3597496" y="2872917"/>
            <a:ext cx="275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Not</a:t>
            </a:r>
            <a:r>
              <a:rPr lang="es-ES" dirty="0" smtClean="0"/>
              <a:t> Salado. No</a:t>
            </a:r>
            <a:r>
              <a:rPr lang="es-ES" dirty="0" smtClean="0"/>
              <a:t>!</a:t>
            </a:r>
          </a:p>
          <a:p>
            <a:r>
              <a:rPr lang="es-ES" dirty="0" err="1" smtClean="0"/>
              <a:t>It’s</a:t>
            </a:r>
            <a:r>
              <a:rPr lang="es-ES" dirty="0" smtClean="0"/>
              <a:t> Salvador! A</a:t>
            </a:r>
            <a:r>
              <a:rPr lang="es-ES" dirty="0" smtClean="0"/>
              <a:t>nd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in </a:t>
            </a:r>
            <a:r>
              <a:rPr lang="es-ES" dirty="0" err="1" smtClean="0"/>
              <a:t>Spain</a:t>
            </a:r>
            <a:r>
              <a:rPr lang="es-ES" dirty="0" smtClean="0"/>
              <a:t>, </a:t>
            </a:r>
            <a:r>
              <a:rPr lang="es-ES" dirty="0" err="1" smtClean="0"/>
              <a:t>not</a:t>
            </a:r>
            <a:r>
              <a:rPr lang="es-ES" dirty="0" smtClean="0"/>
              <a:t> in </a:t>
            </a:r>
            <a:r>
              <a:rPr lang="es-ES" dirty="0" err="1" smtClean="0"/>
              <a:t>Norway</a:t>
            </a:r>
            <a:r>
              <a:rPr lang="es-ES" dirty="0" smtClean="0"/>
              <a:t>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14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224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SALVADOR CHURCH</vt:lpstr>
      <vt:lpstr>Presentación de PowerPoint</vt:lpstr>
      <vt:lpstr>This building shows the different cultures living in the city through the Centuries: Romans, Muslims and Chritians. </vt:lpstr>
      <vt:lpstr>Presentación de PowerPoint</vt:lpstr>
      <vt:lpstr>SALVADOR CHURCH </vt:lpstr>
      <vt:lpstr>Crypt</vt:lpstr>
      <vt:lpstr>Presentación de PowerPoint</vt:lpstr>
      <vt:lpstr>The Holy Sunday, from this building, ‘La Borriquita’ starts its way through the city.</vt:lpstr>
      <vt:lpstr>FIN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IGLESIA DEL SALVADOR</dc:title>
  <dc:creator>Belen</dc:creator>
  <cp:lastModifiedBy>Belen</cp:lastModifiedBy>
  <cp:revision>43</cp:revision>
  <dcterms:created xsi:type="dcterms:W3CDTF">2018-11-23T18:59:58Z</dcterms:created>
  <dcterms:modified xsi:type="dcterms:W3CDTF">2018-11-25T11:45:58Z</dcterms:modified>
</cp:coreProperties>
</file>