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80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59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22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97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23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20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00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12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91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21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7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B6114-1FE1-4134-9848-90EF623582E7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0889-1AD9-4413-B70A-1A076C45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32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4632" cy="1080119"/>
          </a:xfrm>
        </p:spPr>
        <p:txBody>
          <a:bodyPr>
            <a:noAutofit/>
          </a:bodyPr>
          <a:lstStyle/>
          <a:p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Amazing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Adventure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through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two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Patrimonial </a:t>
            </a:r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Cities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:Rome and </a:t>
            </a:r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Seville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5805264"/>
            <a:ext cx="4824536" cy="553616"/>
          </a:xfrm>
        </p:spPr>
        <p:txBody>
          <a:bodyPr>
            <a:normAutofit fontScale="55000" lnSpcReduction="20000"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By</a:t>
            </a:r>
            <a:r>
              <a:rPr lang="es-ES" dirty="0" smtClean="0">
                <a:solidFill>
                  <a:schemeClr val="tx1"/>
                </a:solidFill>
              </a:rPr>
              <a:t> Miriam Benjumea Santisteban and </a:t>
            </a:r>
            <a:r>
              <a:rPr lang="es-ES" dirty="0" err="1" smtClean="0">
                <a:solidFill>
                  <a:schemeClr val="tx1"/>
                </a:solidFill>
              </a:rPr>
              <a:t>Rachele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Iori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36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Monday</a:t>
            </a:r>
            <a:r>
              <a:rPr lang="es-ES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s-ES" sz="3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1080120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r>
              <a:rPr lang="en-US" dirty="0" smtClean="0"/>
              <a:t>In </a:t>
            </a:r>
            <a:r>
              <a:rPr lang="en-US" dirty="0"/>
              <a:t>the evening the Italian </a:t>
            </a:r>
            <a:r>
              <a:rPr lang="en-US" dirty="0" smtClean="0"/>
              <a:t>boys and girl </a:t>
            </a:r>
            <a:r>
              <a:rPr lang="en-US" dirty="0"/>
              <a:t>arrived in Seville airport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364088" cy="402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7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277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err="1" smtClean="0">
                <a:solidFill>
                  <a:srgbClr val="FFC000"/>
                </a:solidFill>
              </a:rPr>
              <a:t>Tuesday</a:t>
            </a:r>
            <a:endParaRPr lang="es-ES" sz="36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1871256"/>
            <a:ext cx="4269160" cy="40324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After attending the presentation of the school, the teachers and the principal, we went by public transport to visit the Cathedral and the </a:t>
            </a:r>
            <a:r>
              <a:rPr lang="en-US" sz="2800" dirty="0" err="1" smtClean="0"/>
              <a:t>Giralda</a:t>
            </a:r>
            <a:r>
              <a:rPr lang="en-US" sz="2800" dirty="0" smtClean="0"/>
              <a:t> and the city center.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2403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40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rgbClr val="00B050"/>
                </a:solidFill>
              </a:rPr>
              <a:t>Wednesday</a:t>
            </a:r>
            <a:endParaRPr lang="es-ES" sz="36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0072" y="1517033"/>
            <a:ext cx="3096344" cy="41373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/>
              <a:t>W</a:t>
            </a:r>
            <a:r>
              <a:rPr lang="en-US" sz="2800" dirty="0" smtClean="0"/>
              <a:t>e go to </a:t>
            </a:r>
            <a:r>
              <a:rPr lang="en-US" sz="2800" dirty="0"/>
              <a:t>C</a:t>
            </a:r>
            <a:r>
              <a:rPr lang="en-US" sz="2800" dirty="0" smtClean="0"/>
              <a:t>armona and we carry out cultural activities and in the afternoon we go to the theater. </a:t>
            </a:r>
            <a:br>
              <a:rPr lang="en-US" sz="2800" dirty="0" smtClean="0"/>
            </a:br>
            <a:endParaRPr lang="es-E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70" y="1406949"/>
            <a:ext cx="3268119" cy="435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4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rgbClr val="00B0F0"/>
                </a:solidFill>
              </a:rPr>
              <a:t>Thursday</a:t>
            </a:r>
            <a:endParaRPr lang="es-ES" sz="3600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e go to Bologna to see the necropolis and  then we go to the beach</a:t>
            </a:r>
          </a:p>
          <a:p>
            <a:endParaRPr lang="es-E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7"/>
            <a:ext cx="4832001" cy="271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60073"/>
            <a:ext cx="1836092" cy="33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90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100</Words>
  <Application>Microsoft Office PowerPoint</Application>
  <PresentationFormat>Presentación en pantalla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An Amazing Adventure through two Patrimonial Cities :Rome and Seville</vt:lpstr>
      <vt:lpstr>Monday </vt:lpstr>
      <vt:lpstr>Tuesday</vt:lpstr>
      <vt:lpstr>Wednesday</vt:lpstr>
      <vt:lpstr>Thursday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Amazing Adventure through</dc:title>
  <dc:creator>alumno</dc:creator>
  <cp:lastModifiedBy>alumno</cp:lastModifiedBy>
  <cp:revision>5</cp:revision>
  <dcterms:created xsi:type="dcterms:W3CDTF">2018-04-13T06:26:22Z</dcterms:created>
  <dcterms:modified xsi:type="dcterms:W3CDTF">2018-04-13T07:14:20Z</dcterms:modified>
</cp:coreProperties>
</file>