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2807-1537-449B-AEE0-59C3C4F72583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31C1-67FC-4F1D-A6F6-55B26BB633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7678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2807-1537-449B-AEE0-59C3C4F72583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31C1-67FC-4F1D-A6F6-55B26BB633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5568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2807-1537-449B-AEE0-59C3C4F72583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31C1-67FC-4F1D-A6F6-55B26BB633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728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2807-1537-449B-AEE0-59C3C4F72583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31C1-67FC-4F1D-A6F6-55B26BB633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300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2807-1537-449B-AEE0-59C3C4F72583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31C1-67FC-4F1D-A6F6-55B26BB633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621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2807-1537-449B-AEE0-59C3C4F72583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31C1-67FC-4F1D-A6F6-55B26BB633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8317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2807-1537-449B-AEE0-59C3C4F72583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31C1-67FC-4F1D-A6F6-55B26BB633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3903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2807-1537-449B-AEE0-59C3C4F72583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31C1-67FC-4F1D-A6F6-55B26BB633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8193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2807-1537-449B-AEE0-59C3C4F72583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31C1-67FC-4F1D-A6F6-55B26BB633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099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2807-1537-449B-AEE0-59C3C4F72583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31C1-67FC-4F1D-A6F6-55B26BB633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473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2807-1537-449B-AEE0-59C3C4F72583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31C1-67FC-4F1D-A6F6-55B26BB633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4812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C2807-1537-449B-AEE0-59C3C4F72583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D31C1-67FC-4F1D-A6F6-55B26BB633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5973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es-ES" dirty="0" smtClean="0">
                <a:solidFill>
                  <a:srgbClr val="00B050"/>
                </a:solidFill>
              </a:rPr>
              <a:t>ITALY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bg1"/>
                </a:solidFill>
              </a:rPr>
              <a:t>&amp;</a:t>
            </a:r>
            <a:r>
              <a:rPr lang="es-ES" dirty="0" smtClean="0"/>
              <a:t>  </a:t>
            </a:r>
            <a:r>
              <a:rPr lang="es-ES" dirty="0" smtClean="0">
                <a:solidFill>
                  <a:srgbClr val="FF0000"/>
                </a:solidFill>
              </a:rPr>
              <a:t>SPAIN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900392" cy="3600400"/>
          </a:xfrm>
        </p:spPr>
        <p:txBody>
          <a:bodyPr/>
          <a:lstStyle/>
          <a:p>
            <a:r>
              <a:rPr lang="es-ES" sz="2800" dirty="0" err="1" smtClean="0">
                <a:solidFill>
                  <a:schemeClr val="tx1"/>
                </a:solidFill>
              </a:rPr>
              <a:t>An</a:t>
            </a:r>
            <a:r>
              <a:rPr lang="es-ES" sz="2800" dirty="0" smtClean="0">
                <a:solidFill>
                  <a:schemeClr val="tx1"/>
                </a:solidFill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</a:rPr>
              <a:t>amazing</a:t>
            </a:r>
            <a:r>
              <a:rPr lang="es-ES" sz="2800" dirty="0" smtClean="0">
                <a:solidFill>
                  <a:schemeClr val="tx1"/>
                </a:solidFill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</a:rPr>
              <a:t>adventure</a:t>
            </a:r>
            <a:r>
              <a:rPr lang="es-ES" sz="2800" dirty="0" smtClean="0">
                <a:solidFill>
                  <a:schemeClr val="tx1"/>
                </a:solidFill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</a:rPr>
              <a:t>through</a:t>
            </a:r>
            <a:r>
              <a:rPr lang="es-ES" sz="2800" dirty="0" smtClean="0">
                <a:solidFill>
                  <a:schemeClr val="tx1"/>
                </a:solidFill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</a:rPr>
              <a:t>two</a:t>
            </a:r>
            <a:r>
              <a:rPr lang="es-ES" sz="2800" dirty="0" smtClean="0">
                <a:solidFill>
                  <a:schemeClr val="tx1"/>
                </a:solidFill>
              </a:rPr>
              <a:t> patrimonial </a:t>
            </a:r>
            <a:r>
              <a:rPr lang="es-ES" sz="2800" dirty="0" err="1" smtClean="0">
                <a:solidFill>
                  <a:schemeClr val="tx1"/>
                </a:solidFill>
              </a:rPr>
              <a:t>cities</a:t>
            </a:r>
            <a:r>
              <a:rPr lang="es-ES" sz="2800" dirty="0" smtClean="0">
                <a:solidFill>
                  <a:schemeClr val="tx1"/>
                </a:solidFill>
              </a:rPr>
              <a:t>: </a:t>
            </a:r>
            <a:r>
              <a:rPr lang="es-ES" sz="2800" dirty="0" err="1" smtClean="0">
                <a:solidFill>
                  <a:schemeClr val="tx1"/>
                </a:solidFill>
              </a:rPr>
              <a:t>Seville</a:t>
            </a:r>
            <a:r>
              <a:rPr lang="es-ES" sz="2800" dirty="0" smtClean="0">
                <a:solidFill>
                  <a:schemeClr val="tx1"/>
                </a:solidFill>
              </a:rPr>
              <a:t> &amp; Rome</a:t>
            </a:r>
          </a:p>
          <a:p>
            <a:endParaRPr lang="es-ES" sz="2800" dirty="0">
              <a:solidFill>
                <a:schemeClr val="tx1"/>
              </a:solidFill>
            </a:endParaRPr>
          </a:p>
        </p:txBody>
      </p:sp>
      <p:pic>
        <p:nvPicPr>
          <p:cNvPr id="1032" name="Picture 8" descr="https://scontent-mad1-1.xx.fbcdn.net/v/t1.0-1/c67.0.200.200/p200x200/24852546_989759567829211_3415737211018174289_n.jpg?_nc_cat=0&amp;oh=ac847f53db544d859a5bc85b164ea7dc&amp;oe=5B2DE0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70789"/>
            <a:ext cx="5544616" cy="4187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878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Antiquarium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es-ES" dirty="0" err="1" smtClean="0"/>
              <a:t>Antiquarium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</a:t>
            </a:r>
          </a:p>
          <a:p>
            <a:pPr marL="0" indent="0" algn="r">
              <a:buNone/>
            </a:pPr>
            <a:r>
              <a:rPr lang="es-ES" dirty="0" err="1" smtClean="0"/>
              <a:t>Roman</a:t>
            </a:r>
            <a:r>
              <a:rPr lang="es-ES" dirty="0" smtClean="0"/>
              <a:t> </a:t>
            </a:r>
            <a:r>
              <a:rPr lang="es-ES" dirty="0" err="1" smtClean="0"/>
              <a:t>museum</a:t>
            </a:r>
            <a:endParaRPr lang="es-ES" dirty="0" smtClean="0"/>
          </a:p>
          <a:p>
            <a:pPr marL="0" indent="0" algn="r">
              <a:buNone/>
            </a:pPr>
            <a:r>
              <a:rPr lang="es-ES" dirty="0" err="1"/>
              <a:t>u</a:t>
            </a:r>
            <a:r>
              <a:rPr lang="es-ES" dirty="0" err="1" smtClean="0"/>
              <a:t>nderground</a:t>
            </a:r>
            <a:endParaRPr lang="es-ES" dirty="0" smtClean="0"/>
          </a:p>
          <a:p>
            <a:pPr marL="0" indent="0" algn="r">
              <a:buNone/>
            </a:pPr>
            <a:r>
              <a:rPr lang="es-ES" dirty="0" err="1"/>
              <a:t>i</a:t>
            </a:r>
            <a:r>
              <a:rPr lang="es-ES" dirty="0" err="1" smtClean="0"/>
              <a:t>s</a:t>
            </a:r>
            <a:r>
              <a:rPr lang="es-ES" dirty="0" smtClean="0"/>
              <a:t> </a:t>
            </a:r>
            <a:r>
              <a:rPr lang="es-E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smtClean="0"/>
              <a:t>center </a:t>
            </a:r>
            <a:r>
              <a:rPr lang="es-ES" dirty="0" smtClean="0"/>
              <a:t>of</a:t>
            </a:r>
            <a:r>
              <a:rPr lang="es-ES" dirty="0" smtClean="0"/>
              <a:t> </a:t>
            </a:r>
            <a:r>
              <a:rPr lang="es-ES" dirty="0" err="1" smtClean="0"/>
              <a:t>seville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60" y="1628800"/>
            <a:ext cx="3024336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9986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dirty="0" err="1" smtClean="0"/>
              <a:t>Theatre</a:t>
            </a:r>
            <a:endParaRPr lang="es-ES" sz="5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theatre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Wednesday</a:t>
            </a:r>
            <a:r>
              <a:rPr lang="es-ES" dirty="0" smtClean="0"/>
              <a:t> </a:t>
            </a:r>
            <a:r>
              <a:rPr lang="es-ES" dirty="0" err="1" smtClean="0"/>
              <a:t>afternoon</a:t>
            </a:r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theatre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in Bellavista and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called</a:t>
            </a:r>
            <a:r>
              <a:rPr lang="es-ES" dirty="0" smtClean="0"/>
              <a:t> </a:t>
            </a:r>
            <a:r>
              <a:rPr lang="es-ES" sz="3600" dirty="0" smtClean="0"/>
              <a:t>BRAGGART SOLDIER</a:t>
            </a:r>
            <a:endParaRPr lang="es-ES" sz="3600" dirty="0"/>
          </a:p>
        </p:txBody>
      </p:sp>
      <p:pic>
        <p:nvPicPr>
          <p:cNvPr id="4" name="Picture 4" descr="https://image.jimcdn.com/app/cms/image/transf/dimension=1920x400:format=jpg/path/s78ad37b2642ac357/image/i89ed10d80a2f92a4/version/1523550312/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20" y="3212976"/>
            <a:ext cx="8696719" cy="3654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938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Bolonie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smtClean="0"/>
              <a:t>in </a:t>
            </a:r>
            <a:r>
              <a:rPr lang="es-ES" dirty="0" err="1" smtClean="0"/>
              <a:t>Cadiz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ruins</a:t>
            </a:r>
            <a:r>
              <a:rPr lang="es-ES" dirty="0" smtClean="0"/>
              <a:t> of </a:t>
            </a:r>
            <a:r>
              <a:rPr lang="es-ES" dirty="0" err="1"/>
              <a:t>B</a:t>
            </a:r>
            <a:r>
              <a:rPr lang="es-ES" dirty="0" err="1" smtClean="0"/>
              <a:t>aelo</a:t>
            </a:r>
            <a:r>
              <a:rPr lang="es-ES" dirty="0" smtClean="0"/>
              <a:t> </a:t>
            </a:r>
            <a:r>
              <a:rPr lang="es-ES" dirty="0" smtClean="0"/>
              <a:t>C</a:t>
            </a:r>
            <a:r>
              <a:rPr lang="es-ES" dirty="0" smtClean="0"/>
              <a:t>laudia.</a:t>
            </a:r>
            <a:endParaRPr lang="es-ES" dirty="0" smtClean="0"/>
          </a:p>
          <a:p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smtClean="0"/>
              <a:t>a </a:t>
            </a:r>
            <a:r>
              <a:rPr lang="es-ES" dirty="0" err="1" smtClean="0"/>
              <a:t>beach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63385"/>
            <a:ext cx="770485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6537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s-ES" dirty="0" err="1" smtClean="0"/>
              <a:t>My</a:t>
            </a:r>
            <a:r>
              <a:rPr lang="es-ES" dirty="0" smtClean="0"/>
              <a:t> Personal </a:t>
            </a:r>
            <a:r>
              <a:rPr lang="es-ES" dirty="0" err="1"/>
              <a:t>O</a:t>
            </a:r>
            <a:r>
              <a:rPr lang="es-ES" dirty="0" err="1" smtClean="0"/>
              <a:t>pinion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monuments</a:t>
            </a:r>
            <a:r>
              <a:rPr lang="es-ES" dirty="0" smtClean="0"/>
              <a:t> in </a:t>
            </a:r>
            <a:r>
              <a:rPr lang="es-ES" dirty="0" err="1" smtClean="0"/>
              <a:t>Spain</a:t>
            </a:r>
            <a:r>
              <a:rPr lang="es-ES" dirty="0" smtClean="0"/>
              <a:t> are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beautiful</a:t>
            </a:r>
            <a:r>
              <a:rPr lang="es-ES" dirty="0" smtClean="0"/>
              <a:t> and </a:t>
            </a:r>
            <a:r>
              <a:rPr lang="es-ES" dirty="0" err="1" smtClean="0"/>
              <a:t>interesting</a:t>
            </a:r>
            <a:r>
              <a:rPr lang="es-ES" dirty="0" smtClean="0"/>
              <a:t>.  </a:t>
            </a:r>
            <a:r>
              <a:rPr lang="es-ES" dirty="0"/>
              <a:t>(</a:t>
            </a:r>
            <a:r>
              <a:rPr lang="es-ES" dirty="0" err="1" smtClean="0"/>
              <a:t>Mattia</a:t>
            </a:r>
            <a:r>
              <a:rPr lang="es-ES" dirty="0" smtClean="0"/>
              <a:t> </a:t>
            </a:r>
            <a:r>
              <a:rPr lang="es-ES" dirty="0" err="1" smtClean="0"/>
              <a:t>Bolognese</a:t>
            </a:r>
            <a:r>
              <a:rPr lang="es-ES" dirty="0" smtClean="0"/>
              <a:t>)</a:t>
            </a:r>
            <a:endParaRPr lang="es-ES" sz="1400" dirty="0" smtClean="0"/>
          </a:p>
          <a:p>
            <a:endParaRPr lang="es-ES" sz="1400" dirty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monuments</a:t>
            </a:r>
            <a:r>
              <a:rPr lang="es-ES" dirty="0" smtClean="0"/>
              <a:t> are </a:t>
            </a:r>
            <a:r>
              <a:rPr lang="es-ES" dirty="0" err="1" smtClean="0"/>
              <a:t>impressive</a:t>
            </a:r>
            <a:r>
              <a:rPr lang="es-ES" dirty="0" smtClean="0"/>
              <a:t> and </a:t>
            </a:r>
            <a:r>
              <a:rPr lang="en-US" dirty="0" smtClean="0"/>
              <a:t>I'm </a:t>
            </a:r>
            <a:r>
              <a:rPr lang="en-US" dirty="0"/>
              <a:t>proud </a:t>
            </a:r>
            <a:r>
              <a:rPr lang="en-US" dirty="0" smtClean="0"/>
              <a:t>of having them in Seville. (Daniel Diaz)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9159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96</Words>
  <Application>Microsoft Office PowerPoint</Application>
  <PresentationFormat>Presentación en pantalla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ITALY &amp;  SPAIN</vt:lpstr>
      <vt:lpstr>Antiquarium </vt:lpstr>
      <vt:lpstr>Theatre</vt:lpstr>
      <vt:lpstr>Bolonie</vt:lpstr>
      <vt:lpstr>My Personal Opinion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ITALY &amp;  SPAIN</dc:title>
  <dc:creator>alumno</dc:creator>
  <cp:lastModifiedBy>alumno</cp:lastModifiedBy>
  <cp:revision>11</cp:revision>
  <dcterms:created xsi:type="dcterms:W3CDTF">2018-04-13T06:24:29Z</dcterms:created>
  <dcterms:modified xsi:type="dcterms:W3CDTF">2018-04-13T10:39:35Z</dcterms:modified>
</cp:coreProperties>
</file>