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50" d="100"/>
          <a:sy n="50" d="100"/>
        </p:scale>
        <p:origin x="-19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09167E-6D7E-4EE1-921B-ADA2B4B9D620}" type="datetimeFigureOut">
              <a:rPr lang="es-ES" smtClean="0"/>
              <a:pPr/>
              <a:t>14/04/2018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3A0040-DCA0-45F7-833B-7CD325B0D3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es-ES" dirty="0" smtClean="0"/>
              <a:t>AN AMAZING ADVENTUIRE THROUGH TWO PATRIMONIAL CITIES:</a:t>
            </a:r>
            <a:r>
              <a:rPr lang="es-ES" dirty="0" smtClean="0">
                <a:solidFill>
                  <a:srgbClr val="92D050"/>
                </a:solidFill>
              </a:rPr>
              <a:t>R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</a:rPr>
              <a:t>OM</a:t>
            </a:r>
            <a:r>
              <a:rPr lang="es-ES" dirty="0" smtClean="0">
                <a:solidFill>
                  <a:srgbClr val="FF0000"/>
                </a:solidFill>
              </a:rPr>
              <a:t>E</a:t>
            </a:r>
            <a:r>
              <a:rPr lang="es-ES" dirty="0" smtClean="0"/>
              <a:t> AND </a:t>
            </a:r>
            <a:r>
              <a:rPr lang="es-ES" dirty="0" smtClean="0">
                <a:solidFill>
                  <a:srgbClr val="FF0000"/>
                </a:solidFill>
              </a:rPr>
              <a:t>SE</a:t>
            </a:r>
            <a:r>
              <a:rPr lang="es-ES" dirty="0" smtClean="0">
                <a:solidFill>
                  <a:srgbClr val="FFFF00"/>
                </a:solidFill>
              </a:rPr>
              <a:t>VI</a:t>
            </a:r>
            <a:r>
              <a:rPr lang="es-ES" dirty="0" smtClean="0">
                <a:solidFill>
                  <a:srgbClr val="FF0000"/>
                </a:solidFill>
              </a:rPr>
              <a:t>LLE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762000"/>
          </a:xfrm>
        </p:spPr>
        <p:txBody>
          <a:bodyPr>
            <a:noAutofit/>
          </a:bodyPr>
          <a:lstStyle/>
          <a:p>
            <a:r>
              <a:rPr lang="es-ES" sz="2800" dirty="0" err="1" smtClean="0">
                <a:solidFill>
                  <a:schemeClr val="tx1"/>
                </a:solidFill>
              </a:rPr>
              <a:t>Matteo</a:t>
            </a: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</a:rPr>
              <a:t>Donofrio</a:t>
            </a:r>
            <a:endParaRPr lang="es-ES" sz="2800" dirty="0" smtClean="0">
              <a:solidFill>
                <a:schemeClr val="tx1"/>
              </a:solidFill>
            </a:endParaRPr>
          </a:p>
          <a:p>
            <a:r>
              <a:rPr lang="es-ES" sz="2800" dirty="0" smtClean="0">
                <a:solidFill>
                  <a:schemeClr val="tx1"/>
                </a:solidFill>
              </a:rPr>
              <a:t>Daniel Jiménez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6782"/>
            <a:ext cx="2395758" cy="15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6782"/>
            <a:ext cx="2300786" cy="15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0"/>
            <a:ext cx="6572018" cy="3048001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exchanges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ES" dirty="0" smtClean="0"/>
          </a:p>
          <a:p>
            <a:pPr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C</a:t>
            </a:r>
            <a:r>
              <a:rPr lang="es-ES" dirty="0" err="1" smtClean="0"/>
              <a:t>athedral</a:t>
            </a:r>
            <a:r>
              <a:rPr lang="es-ES" dirty="0" smtClean="0"/>
              <a:t> of </a:t>
            </a:r>
            <a:r>
              <a:rPr lang="es-ES" dirty="0" err="1" smtClean="0"/>
              <a:t>Seville</a:t>
            </a:r>
            <a:r>
              <a:rPr lang="es-ES" dirty="0"/>
              <a:t> 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Giralda,the</a:t>
            </a:r>
            <a:endParaRPr lang="es-ES" dirty="0" smtClean="0"/>
          </a:p>
          <a:p>
            <a:pPr indent="0">
              <a:buNone/>
            </a:pPr>
            <a:r>
              <a:rPr lang="es-ES" dirty="0" err="1" smtClean="0"/>
              <a:t>Anticuarium</a:t>
            </a:r>
            <a:r>
              <a:rPr lang="es-ES" dirty="0" smtClean="0"/>
              <a:t> 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town</a:t>
            </a:r>
            <a:r>
              <a:rPr lang="es-ES" dirty="0" smtClean="0"/>
              <a:t> hall.</a:t>
            </a:r>
          </a:p>
          <a:p>
            <a:pPr indent="0"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brilliant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4331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19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311065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Carmona(a </a:t>
            </a:r>
            <a:r>
              <a:rPr lang="es-ES" dirty="0" err="1" smtClean="0"/>
              <a:t>Roman</a:t>
            </a:r>
            <a:r>
              <a:rPr lang="es-ES" dirty="0" smtClean="0"/>
              <a:t> </a:t>
            </a:r>
            <a:r>
              <a:rPr lang="es-ES" dirty="0" err="1" smtClean="0"/>
              <a:t>Necropolis</a:t>
            </a:r>
            <a:r>
              <a:rPr lang="es-ES" dirty="0" smtClean="0"/>
              <a:t> in </a:t>
            </a:r>
            <a:r>
              <a:rPr lang="es-ES" dirty="0" err="1"/>
              <a:t>S</a:t>
            </a:r>
            <a:r>
              <a:rPr lang="es-ES" dirty="0" err="1" smtClean="0"/>
              <a:t>eville</a:t>
            </a:r>
            <a:r>
              <a:rPr lang="es-ES" dirty="0" smtClean="0"/>
              <a:t>)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theater</a:t>
            </a:r>
            <a:r>
              <a:rPr lang="es-ES" dirty="0" smtClean="0"/>
              <a:t> ,</a:t>
            </a:r>
            <a:r>
              <a:rPr lang="es-ES" dirty="0" err="1" smtClean="0"/>
              <a:t>too</a:t>
            </a:r>
            <a:r>
              <a:rPr lang="es-ES" dirty="0" smtClean="0"/>
              <a:t>.</a:t>
            </a:r>
          </a:p>
          <a:p>
            <a:pPr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N</a:t>
            </a:r>
            <a:r>
              <a:rPr lang="es-ES" dirty="0" err="1" smtClean="0"/>
              <a:t>ecropolis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/>
              <a:t> </a:t>
            </a:r>
            <a:r>
              <a:rPr lang="es-ES" dirty="0" err="1" smtClean="0"/>
              <a:t>nice</a:t>
            </a:r>
            <a:r>
              <a:rPr lang="es-ES" dirty="0" smtClean="0"/>
              <a:t> and </a:t>
            </a:r>
            <a:r>
              <a:rPr lang="es-ES" dirty="0" err="1" smtClean="0"/>
              <a:t>interesting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exiciting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inside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endParaRPr lang="es-ES" dirty="0"/>
          </a:p>
          <a:p>
            <a:pPr indent="0">
              <a:buNone/>
            </a:pPr>
            <a:r>
              <a:rPr lang="es-ES" dirty="0" err="1" smtClean="0"/>
              <a:t>tomble;the</a:t>
            </a:r>
            <a:r>
              <a:rPr lang="es-ES" dirty="0" smtClean="0"/>
              <a:t> </a:t>
            </a:r>
            <a:r>
              <a:rPr lang="es-ES" dirty="0" err="1" smtClean="0"/>
              <a:t>theater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 </a:t>
            </a:r>
          </a:p>
          <a:p>
            <a:pPr indent="0">
              <a:buNone/>
            </a:pPr>
            <a:r>
              <a:rPr lang="es-ES" dirty="0" err="1"/>
              <a:t>i</a:t>
            </a:r>
            <a:r>
              <a:rPr lang="es-ES" dirty="0" err="1" smtClean="0"/>
              <a:t>mpresionant</a:t>
            </a:r>
            <a:r>
              <a:rPr lang="es-ES" dirty="0" smtClean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actors</a:t>
            </a:r>
            <a:r>
              <a:rPr lang="es-ES" dirty="0" smtClean="0"/>
              <a:t> </a:t>
            </a:r>
            <a:r>
              <a:rPr lang="es-ES" dirty="0" err="1" smtClean="0"/>
              <a:t>acted</a:t>
            </a:r>
            <a:endParaRPr lang="es-ES" dirty="0" smtClean="0"/>
          </a:p>
          <a:p>
            <a:pPr indent="0">
              <a:buNone/>
            </a:pP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well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65324"/>
            <a:ext cx="2563617" cy="192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69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third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/>
              <a:t>B</a:t>
            </a:r>
            <a:r>
              <a:rPr lang="es-ES" dirty="0" smtClean="0"/>
              <a:t>olonia (</a:t>
            </a:r>
            <a:r>
              <a:rPr lang="es-ES" dirty="0" err="1" smtClean="0"/>
              <a:t>Cadiz</a:t>
            </a:r>
            <a:r>
              <a:rPr lang="es-ES" dirty="0" smtClean="0"/>
              <a:t>) </a:t>
            </a:r>
            <a:r>
              <a:rPr lang="es-ES" dirty="0" err="1" smtClean="0"/>
              <a:t>into</a:t>
            </a:r>
            <a:r>
              <a:rPr lang="es-ES" dirty="0" smtClean="0"/>
              <a:t> a </a:t>
            </a:r>
            <a:r>
              <a:rPr lang="es-ES" dirty="0" err="1" smtClean="0"/>
              <a:t>museum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</a:t>
            </a:r>
            <a:r>
              <a:rPr lang="es-ES" dirty="0" err="1" smtClean="0"/>
              <a:t>Roman</a:t>
            </a:r>
            <a:r>
              <a:rPr lang="es-ES" dirty="0" smtClean="0"/>
              <a:t> </a:t>
            </a:r>
            <a:r>
              <a:rPr lang="es-ES" dirty="0" err="1" smtClean="0"/>
              <a:t>ruins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preserved</a:t>
            </a:r>
            <a:r>
              <a:rPr lang="es-ES" dirty="0" smtClean="0"/>
              <a:t> . </a:t>
            </a:r>
            <a:r>
              <a:rPr lang="es-ES" dirty="0" err="1" smtClean="0"/>
              <a:t>After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archeologich</a:t>
            </a:r>
            <a:r>
              <a:rPr lang="es-ES" dirty="0" smtClean="0"/>
              <a:t> </a:t>
            </a:r>
            <a:r>
              <a:rPr lang="es-ES" dirty="0" err="1" smtClean="0"/>
              <a:t>park</a:t>
            </a:r>
            <a:r>
              <a:rPr lang="es-ES" dirty="0" smtClean="0"/>
              <a:t>  and </a:t>
            </a:r>
          </a:p>
          <a:p>
            <a:pPr indent="0">
              <a:buNone/>
            </a:pPr>
            <a:r>
              <a:rPr lang="es-ES" dirty="0" err="1"/>
              <a:t>w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a </a:t>
            </a:r>
            <a:r>
              <a:rPr lang="es-ES" dirty="0" err="1" smtClean="0"/>
              <a:t>fantastic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48964"/>
            <a:ext cx="3888432" cy="218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04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forth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Italica</a:t>
            </a:r>
            <a:r>
              <a:rPr lang="es-ES" dirty="0" smtClean="0"/>
              <a:t>(</a:t>
            </a:r>
            <a:r>
              <a:rPr lang="es-ES" dirty="0" err="1" smtClean="0"/>
              <a:t>Roman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 in </a:t>
            </a:r>
            <a:r>
              <a:rPr lang="es-ES" dirty="0" err="1" smtClean="0"/>
              <a:t>seville</a:t>
            </a:r>
            <a:r>
              <a:rPr lang="es-ES" dirty="0" smtClean="0"/>
              <a:t>)and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ate in </a:t>
            </a:r>
            <a:r>
              <a:rPr lang="es-ES" dirty="0" err="1" smtClean="0"/>
              <a:t>the</a:t>
            </a:r>
            <a:r>
              <a:rPr lang="es-ES" dirty="0" smtClean="0"/>
              <a:t> “Ventorrillo Canario” </a:t>
            </a:r>
            <a:r>
              <a:rPr lang="es-ES" dirty="0" err="1" smtClean="0"/>
              <a:t>we</a:t>
            </a:r>
            <a:r>
              <a:rPr lang="es-ES" dirty="0" smtClean="0"/>
              <a:t> ate </a:t>
            </a:r>
            <a:r>
              <a:rPr lang="es-ES" dirty="0" err="1" smtClean="0"/>
              <a:t>spagheti</a:t>
            </a:r>
            <a:r>
              <a:rPr lang="es-ES" dirty="0" smtClean="0"/>
              <a:t> and </a:t>
            </a:r>
            <a:r>
              <a:rPr lang="es-ES" dirty="0" err="1" smtClean="0"/>
              <a:t>then</a:t>
            </a:r>
            <a:r>
              <a:rPr lang="es-ES" dirty="0" smtClean="0"/>
              <a:t> a </a:t>
            </a:r>
            <a:r>
              <a:rPr lang="es-ES" dirty="0" err="1" smtClean="0"/>
              <a:t>vanilla</a:t>
            </a:r>
            <a:r>
              <a:rPr lang="es-ES" dirty="0" smtClean="0"/>
              <a:t> </a:t>
            </a:r>
            <a:r>
              <a:rPr lang="es-ES" dirty="0" err="1" smtClean="0"/>
              <a:t>cream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funny</a:t>
            </a:r>
            <a:r>
              <a:rPr lang="es-ES" dirty="0" smtClean="0"/>
              <a:t> and </a:t>
            </a:r>
            <a:r>
              <a:rPr lang="es-ES" dirty="0" err="1" smtClean="0"/>
              <a:t>baeutiful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firth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https://image.jimcdn.com/app/cms/image/transf/dimension=1920x400:format=jpg/path/s78ad37b2642ac357/image/i4804191abd41ceb3/version/1523656268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3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103</TotalTime>
  <Words>179</Words>
  <Application>Microsoft Office PowerPoint</Application>
  <PresentationFormat>Presentación en pantalla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AN AMAZING ADVENTUIRE THROUGH TWO PATRIMONIAL CITIES:ROME AND SEVILLE</vt:lpstr>
      <vt:lpstr>the first day in seville </vt:lpstr>
      <vt:lpstr>The second day in seville</vt:lpstr>
      <vt:lpstr>The third day in seville </vt:lpstr>
      <vt:lpstr>The forth day in seville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alumno</dc:creator>
  <cp:lastModifiedBy>Jose Luis Jimenez</cp:lastModifiedBy>
  <cp:revision>11</cp:revision>
  <dcterms:created xsi:type="dcterms:W3CDTF">2018-04-13T06:26:12Z</dcterms:created>
  <dcterms:modified xsi:type="dcterms:W3CDTF">2018-04-14T09:02:24Z</dcterms:modified>
</cp:coreProperties>
</file>