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84632" cy="89614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solidFill>
                  <a:srgbClr val="00B050"/>
                </a:solidFill>
                <a:latin typeface="Arial Rounded MT Bold" pitchFamily="34" charset="0"/>
              </a:rPr>
              <a:t>IT</a:t>
            </a:r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A</a:t>
            </a:r>
            <a:r>
              <a:rPr lang="es-ES" dirty="0" smtClean="0">
                <a:solidFill>
                  <a:srgbClr val="FF0000"/>
                </a:solidFill>
                <a:latin typeface="Arial Rounded MT Bold" pitchFamily="34" charset="0"/>
              </a:rPr>
              <a:t>LY</a:t>
            </a:r>
            <a:r>
              <a:rPr lang="es-ES" dirty="0" smtClean="0">
                <a:latin typeface="Arial Rounded MT Bold" pitchFamily="34" charset="0"/>
              </a:rPr>
              <a:t> &amp; </a:t>
            </a:r>
            <a:r>
              <a:rPr lang="es-ES" dirty="0" smtClean="0">
                <a:solidFill>
                  <a:srgbClr val="FF0000"/>
                </a:solidFill>
                <a:latin typeface="Arial Rounded MT Bold" pitchFamily="34" charset="0"/>
              </a:rPr>
              <a:t>SP</a:t>
            </a:r>
            <a:r>
              <a:rPr lang="es-ES" dirty="0" smtClean="0">
                <a:solidFill>
                  <a:srgbClr val="FFFF00"/>
                </a:solidFill>
                <a:latin typeface="Arial Rounded MT Bold" pitchFamily="34" charset="0"/>
              </a:rPr>
              <a:t>A</a:t>
            </a:r>
            <a:r>
              <a:rPr lang="es-ES" dirty="0" smtClean="0">
                <a:solidFill>
                  <a:srgbClr val="FF0000"/>
                </a:solidFill>
                <a:latin typeface="Arial Rounded MT Bold" pitchFamily="34" charset="0"/>
              </a:rPr>
              <a:t>IN</a:t>
            </a:r>
            <a:endParaRPr lang="es-E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19256" cy="489654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An Amazing Adventure through two Patrimonial Cities: Seville and Rome</a:t>
            </a:r>
            <a:endParaRPr lang="es-E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11" y="3284984"/>
            <a:ext cx="614984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21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lgerian" pitchFamily="82" charset="0"/>
              </a:rPr>
              <a:t>THE TOWN hall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918890"/>
            <a:ext cx="8435280" cy="4525963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 err="1" smtClean="0">
                <a:latin typeface="Engravers MT" pitchFamily="18" charset="0"/>
              </a:rPr>
              <a:t>The</a:t>
            </a:r>
            <a:r>
              <a:rPr lang="es-ES" dirty="0" smtClean="0">
                <a:latin typeface="Engravers MT" pitchFamily="18" charset="0"/>
              </a:rPr>
              <a:t> </a:t>
            </a:r>
            <a:r>
              <a:rPr lang="es-ES" dirty="0" err="1" smtClean="0">
                <a:latin typeface="Engravers MT" pitchFamily="18" charset="0"/>
              </a:rPr>
              <a:t>town</a:t>
            </a:r>
            <a:r>
              <a:rPr lang="es-ES" dirty="0" smtClean="0">
                <a:latin typeface="Engravers MT" pitchFamily="18" charset="0"/>
              </a:rPr>
              <a:t> hall </a:t>
            </a:r>
            <a:r>
              <a:rPr lang="es-ES" dirty="0" err="1" smtClean="0">
                <a:latin typeface="Engravers MT" pitchFamily="18" charset="0"/>
              </a:rPr>
              <a:t>is</a:t>
            </a:r>
            <a:r>
              <a:rPr lang="es-ES" dirty="0" smtClean="0">
                <a:latin typeface="Engravers MT" pitchFamily="18" charset="0"/>
              </a:rPr>
              <a:t> </a:t>
            </a:r>
            <a:r>
              <a:rPr lang="es-ES" dirty="0" err="1" smtClean="0">
                <a:latin typeface="Engravers MT" pitchFamily="18" charset="0"/>
              </a:rPr>
              <a:t>very</a:t>
            </a:r>
            <a:r>
              <a:rPr lang="es-ES" dirty="0" smtClean="0">
                <a:latin typeface="Engravers MT" pitchFamily="18" charset="0"/>
              </a:rPr>
              <a:t> </a:t>
            </a:r>
            <a:r>
              <a:rPr lang="es-ES" dirty="0" err="1" smtClean="0">
                <a:latin typeface="Engravers MT" pitchFamily="18" charset="0"/>
              </a:rPr>
              <a:t>big</a:t>
            </a:r>
            <a:r>
              <a:rPr lang="es-ES" dirty="0" smtClean="0">
                <a:latin typeface="Engravers MT" pitchFamily="18" charset="0"/>
              </a:rPr>
              <a:t> and </a:t>
            </a:r>
            <a:r>
              <a:rPr lang="es-ES" dirty="0" err="1" smtClean="0">
                <a:latin typeface="Engravers MT" pitchFamily="18" charset="0"/>
              </a:rPr>
              <a:t>impressionant</a:t>
            </a:r>
            <a:r>
              <a:rPr lang="es-ES" dirty="0" smtClean="0">
                <a:latin typeface="Engravers MT" pitchFamily="18" charset="0"/>
              </a:rPr>
              <a:t> and </a:t>
            </a:r>
            <a:r>
              <a:rPr lang="es-ES" dirty="0" err="1" smtClean="0">
                <a:latin typeface="Engravers MT" pitchFamily="18" charset="0"/>
              </a:rPr>
              <a:t>we</a:t>
            </a:r>
            <a:r>
              <a:rPr lang="es-ES" dirty="0" smtClean="0">
                <a:latin typeface="Engravers MT" pitchFamily="18" charset="0"/>
              </a:rPr>
              <a:t> </a:t>
            </a:r>
            <a:r>
              <a:rPr lang="es-ES" dirty="0" err="1" smtClean="0">
                <a:latin typeface="Engravers MT" pitchFamily="18" charset="0"/>
              </a:rPr>
              <a:t>really</a:t>
            </a:r>
            <a:r>
              <a:rPr lang="es-ES" dirty="0" smtClean="0">
                <a:latin typeface="Engravers MT" pitchFamily="18" charset="0"/>
              </a:rPr>
              <a:t> </a:t>
            </a:r>
            <a:r>
              <a:rPr lang="es-ES" dirty="0" err="1" smtClean="0">
                <a:latin typeface="Engravers MT" pitchFamily="18" charset="0"/>
              </a:rPr>
              <a:t>like</a:t>
            </a:r>
            <a:r>
              <a:rPr lang="es-ES" dirty="0" smtClean="0">
                <a:latin typeface="Engravers MT" pitchFamily="18" charset="0"/>
              </a:rPr>
              <a:t> </a:t>
            </a:r>
            <a:r>
              <a:rPr lang="es-ES" dirty="0" err="1" smtClean="0">
                <a:latin typeface="Engravers MT" pitchFamily="18" charset="0"/>
              </a:rPr>
              <a:t>this</a:t>
            </a:r>
            <a:r>
              <a:rPr lang="es-ES" dirty="0" smtClean="0">
                <a:latin typeface="Engravers MT" pitchFamily="18" charset="0"/>
              </a:rPr>
              <a:t>. </a:t>
            </a:r>
            <a:endParaRPr lang="es-ES" dirty="0">
              <a:latin typeface="Engravers M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5" y="126876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26" y="1268760"/>
            <a:ext cx="571145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07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lgerian" pitchFamily="82" charset="0"/>
              </a:rPr>
              <a:t>THE ANTIQUARIUM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                                       </a:t>
            </a:r>
            <a:r>
              <a:rPr lang="es-ES" sz="1800" dirty="0" err="1" smtClean="0"/>
              <a:t>On</a:t>
            </a:r>
            <a:r>
              <a:rPr lang="es-ES" sz="1800" dirty="0" smtClean="0"/>
              <a:t> </a:t>
            </a:r>
            <a:r>
              <a:rPr lang="es-ES" sz="1800" dirty="0" err="1" smtClean="0"/>
              <a:t>Tuesday</a:t>
            </a:r>
            <a:r>
              <a:rPr lang="es-ES" sz="1800" dirty="0" smtClean="0"/>
              <a:t> </a:t>
            </a:r>
            <a:r>
              <a:rPr lang="es-ES" sz="1800" dirty="0" err="1" smtClean="0"/>
              <a:t>we</a:t>
            </a:r>
            <a:r>
              <a:rPr lang="es-ES" sz="1800" dirty="0" smtClean="0"/>
              <a:t> </a:t>
            </a:r>
            <a:r>
              <a:rPr lang="es-ES" sz="1800" dirty="0" err="1" smtClean="0"/>
              <a:t>went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antiquarium</a:t>
            </a:r>
            <a:r>
              <a:rPr lang="es-ES" sz="1800" dirty="0" smtClean="0"/>
              <a:t>, </a:t>
            </a:r>
            <a:r>
              <a:rPr lang="es-ES" sz="1800" dirty="0" smtClean="0"/>
              <a:t>and </a:t>
            </a:r>
            <a:r>
              <a:rPr lang="es-ES" sz="1800" dirty="0" err="1" smtClean="0"/>
              <a:t>we</a:t>
            </a:r>
            <a:r>
              <a:rPr lang="es-ES" sz="1800" dirty="0" smtClean="0"/>
              <a:t> </a:t>
            </a:r>
            <a:r>
              <a:rPr lang="es-ES" sz="1800" dirty="0" err="1" smtClean="0"/>
              <a:t>had</a:t>
            </a:r>
            <a:r>
              <a:rPr lang="es-ES" sz="1800" dirty="0" smtClean="0"/>
              <a:t>     </a:t>
            </a:r>
            <a:endParaRPr lang="es-ES" sz="1800" dirty="0" smtClean="0"/>
          </a:p>
          <a:p>
            <a:pPr marL="0" indent="0">
              <a:buNone/>
            </a:pPr>
            <a:r>
              <a:rPr lang="es-ES" sz="1800" dirty="0"/>
              <a:t> </a:t>
            </a:r>
            <a:r>
              <a:rPr lang="es-ES" sz="1800" dirty="0" smtClean="0"/>
              <a:t>                                                                             </a:t>
            </a:r>
            <a:r>
              <a:rPr lang="en-US" sz="1800" dirty="0" smtClean="0"/>
              <a:t>a lot of Roman things 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765320" cy="254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178226" cy="235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77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lgerian" pitchFamily="82" charset="0"/>
              </a:rPr>
              <a:t>THE giralda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                                                    </a:t>
            </a:r>
            <a:r>
              <a:rPr lang="es-ES" dirty="0" err="1" smtClean="0"/>
              <a:t>The</a:t>
            </a:r>
            <a:r>
              <a:rPr lang="es-ES" dirty="0" smtClean="0"/>
              <a:t> Giralda </a:t>
            </a:r>
            <a:r>
              <a:rPr lang="es-ES" dirty="0" err="1" smtClean="0"/>
              <a:t>is</a:t>
            </a:r>
            <a:endParaRPr lang="es-ES" dirty="0"/>
          </a:p>
          <a:p>
            <a:r>
              <a:rPr lang="es-ES" dirty="0" smtClean="0"/>
              <a:t>                                                  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amazing</a:t>
            </a:r>
            <a:r>
              <a:rPr lang="es-ES" dirty="0" smtClean="0"/>
              <a:t> and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                    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tall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113"/>
            <a:ext cx="3528392" cy="384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01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lgerian" pitchFamily="82" charset="0"/>
              </a:rPr>
              <a:t>CARMONA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smtClean="0"/>
              <a:t> to</a:t>
            </a:r>
            <a:r>
              <a:rPr lang="es-ES" dirty="0" smtClean="0"/>
              <a:t> </a:t>
            </a:r>
            <a:r>
              <a:rPr lang="es-ES" dirty="0" smtClean="0"/>
              <a:t>Carmona and </a:t>
            </a:r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friend</a:t>
            </a:r>
            <a:r>
              <a:rPr lang="es-ES" dirty="0" smtClean="0"/>
              <a:t> Daniel pretended </a:t>
            </a:r>
            <a:r>
              <a:rPr lang="es-ES" dirty="0" err="1" smtClean="0"/>
              <a:t>to</a:t>
            </a:r>
            <a:r>
              <a:rPr lang="es-ES" dirty="0" smtClean="0"/>
              <a:t> be </a:t>
            </a:r>
            <a:r>
              <a:rPr lang="es-ES" dirty="0" err="1" smtClean="0"/>
              <a:t>dead</a:t>
            </a:r>
            <a:r>
              <a:rPr lang="es-ES" dirty="0" smtClean="0"/>
              <a:t>,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fun</a:t>
            </a:r>
            <a:r>
              <a:rPr lang="es-ES" dirty="0" smtClean="0"/>
              <a:t>!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7" y="2636912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80" y="2671727"/>
            <a:ext cx="50768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0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lgerian" pitchFamily="82" charset="0"/>
              </a:rPr>
              <a:t>THE </a:t>
            </a:r>
            <a:r>
              <a:rPr lang="es-ES" dirty="0" err="1" smtClean="0">
                <a:latin typeface="Algerian" pitchFamily="82" charset="0"/>
              </a:rPr>
              <a:t>ThEATRE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theatre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 smtClean="0"/>
              <a:t> a </a:t>
            </a:r>
            <a:r>
              <a:rPr lang="es-ES" dirty="0" err="1" smtClean="0"/>
              <a:t>beautiful</a:t>
            </a:r>
            <a:r>
              <a:rPr lang="es-ES" dirty="0" smtClean="0"/>
              <a:t> and </a:t>
            </a:r>
            <a:r>
              <a:rPr lang="es-ES" dirty="0" err="1" smtClean="0"/>
              <a:t>funny</a:t>
            </a:r>
            <a:r>
              <a:rPr lang="es-ES" dirty="0" smtClean="0"/>
              <a:t> show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4228490" cy="31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1"/>
            <a:ext cx="4228490" cy="31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4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lgerian" pitchFamily="82" charset="0"/>
              </a:rPr>
              <a:t> </a:t>
            </a:r>
            <a:r>
              <a:rPr lang="es-ES" dirty="0" err="1" smtClean="0">
                <a:latin typeface="Algerian" pitchFamily="82" charset="0"/>
              </a:rPr>
              <a:t>our</a:t>
            </a:r>
            <a:r>
              <a:rPr lang="es-ES" dirty="0" smtClean="0">
                <a:latin typeface="Algerian" pitchFamily="82" charset="0"/>
              </a:rPr>
              <a:t> </a:t>
            </a:r>
            <a:r>
              <a:rPr lang="es-ES" dirty="0" err="1" smtClean="0">
                <a:latin typeface="Algerian" pitchFamily="82" charset="0"/>
              </a:rPr>
              <a:t>opinion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03920" cy="4572000"/>
          </a:xfrm>
        </p:spPr>
        <p:txBody>
          <a:bodyPr/>
          <a:lstStyle/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think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/>
              <a:t>E</a:t>
            </a:r>
            <a:r>
              <a:rPr lang="es-ES" dirty="0" smtClean="0"/>
              <a:t>rasmus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 and </a:t>
            </a:r>
            <a:r>
              <a:rPr lang="es-ES" dirty="0" err="1" smtClean="0"/>
              <a:t>funny</a:t>
            </a:r>
            <a:r>
              <a:rPr lang="es-ES" dirty="0" smtClean="0"/>
              <a:t> </a:t>
            </a:r>
            <a:r>
              <a:rPr lang="es-ES" dirty="0" err="1" smtClean="0"/>
              <a:t>experience</a:t>
            </a:r>
            <a:r>
              <a:rPr lang="es-E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2492896"/>
            <a:ext cx="67722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96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lgerian" pitchFamily="82" charset="0"/>
              </a:rPr>
              <a:t>THE TEACHERS 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teachers</a:t>
            </a:r>
            <a:r>
              <a:rPr lang="es-ES" dirty="0" smtClean="0"/>
              <a:t> </a:t>
            </a:r>
            <a:r>
              <a:rPr lang="es-ES" dirty="0" err="1" smtClean="0"/>
              <a:t>did</a:t>
            </a:r>
            <a:r>
              <a:rPr lang="es-ES" dirty="0" smtClean="0"/>
              <a:t> </a:t>
            </a:r>
            <a:r>
              <a:rPr lang="es-ES" dirty="0" smtClean="0"/>
              <a:t> </a:t>
            </a:r>
            <a:r>
              <a:rPr lang="es-ES" dirty="0" smtClean="0"/>
              <a:t>a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joob,we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teachers</a:t>
            </a:r>
            <a:r>
              <a:rPr lang="es-ES" dirty="0" smtClean="0"/>
              <a:t>’ </a:t>
            </a:r>
            <a:r>
              <a:rPr lang="es-ES" dirty="0" err="1" smtClean="0"/>
              <a:t>lesson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project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2420888"/>
            <a:ext cx="50768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1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</TotalTime>
  <Words>130</Words>
  <Application>Microsoft Office PowerPoint</Application>
  <PresentationFormat>Presentación en pantalla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Civil</vt:lpstr>
      <vt:lpstr>ITALY &amp; SPAIN</vt:lpstr>
      <vt:lpstr>THE TOWN hall</vt:lpstr>
      <vt:lpstr>THE ANTIQUARIUM</vt:lpstr>
      <vt:lpstr>THE giralda</vt:lpstr>
      <vt:lpstr>CARMONA</vt:lpstr>
      <vt:lpstr>THE ThEATRE</vt:lpstr>
      <vt:lpstr> our opinion</vt:lpstr>
      <vt:lpstr>THE TEACHERS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ITALY &amp; SPAIN</dc:title>
  <dc:creator>alumno</dc:creator>
  <cp:lastModifiedBy>alumno</cp:lastModifiedBy>
  <cp:revision>10</cp:revision>
  <dcterms:created xsi:type="dcterms:W3CDTF">2018-04-13T06:24:33Z</dcterms:created>
  <dcterms:modified xsi:type="dcterms:W3CDTF">2018-04-13T10:36:25Z</dcterms:modified>
</cp:coreProperties>
</file>