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E3B83C-81CB-4CE3-A4B2-A5884C0AE281}" type="datetimeFigureOut">
              <a:rPr lang="es-ES" smtClean="0"/>
              <a:t>13/04/2018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7DEFE7A-AEB4-45C5-AF08-9D454BA9EF5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amazing</a:t>
            </a:r>
            <a:r>
              <a:rPr lang="es-ES" dirty="0" smtClean="0"/>
              <a:t> </a:t>
            </a:r>
            <a:r>
              <a:rPr lang="es-ES" dirty="0" err="1" smtClean="0"/>
              <a:t>adventure</a:t>
            </a:r>
            <a:r>
              <a:rPr lang="es-ES" dirty="0" smtClean="0"/>
              <a:t> </a:t>
            </a:r>
            <a:r>
              <a:rPr lang="es-ES" dirty="0" err="1" smtClean="0"/>
              <a:t>throught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patrimonial </a:t>
            </a:r>
            <a:r>
              <a:rPr lang="es-ES" dirty="0" err="1" smtClean="0"/>
              <a:t>cities</a:t>
            </a:r>
            <a:r>
              <a:rPr lang="es-ES" dirty="0" smtClean="0"/>
              <a:t>: Rome and </a:t>
            </a:r>
            <a:r>
              <a:rPr lang="es-ES" dirty="0" err="1" smtClean="0"/>
              <a:t>Seville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By</a:t>
            </a:r>
            <a:r>
              <a:rPr lang="es-ES" dirty="0" smtClean="0"/>
              <a:t> Francesca </a:t>
            </a:r>
            <a:r>
              <a:rPr lang="es-ES" dirty="0" err="1" smtClean="0"/>
              <a:t>Brancaccio</a:t>
            </a:r>
            <a:r>
              <a:rPr lang="es-ES" dirty="0" smtClean="0"/>
              <a:t> and </a:t>
            </a:r>
            <a:r>
              <a:rPr lang="es-ES" dirty="0" err="1" smtClean="0"/>
              <a:t>Aylén</a:t>
            </a:r>
            <a:r>
              <a:rPr lang="es-ES" dirty="0" smtClean="0"/>
              <a:t> Peñuela</a:t>
            </a:r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Erasmus </a:t>
            </a:r>
            <a:r>
              <a:rPr lang="es-ES" dirty="0" err="1" smtClean="0"/>
              <a:t>Change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4347042"/>
            <a:ext cx="52482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29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ROLE OF THE TEACHERS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I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 (</a:t>
            </a:r>
            <a:r>
              <a:rPr lang="es-ES" dirty="0" err="1" smtClean="0"/>
              <a:t>italian</a:t>
            </a:r>
            <a:r>
              <a:rPr lang="es-ES" dirty="0" smtClean="0"/>
              <a:t> </a:t>
            </a:r>
            <a:r>
              <a:rPr lang="es-ES" dirty="0" err="1" smtClean="0"/>
              <a:t>teacher</a:t>
            </a:r>
            <a:r>
              <a:rPr lang="es-ES" dirty="0" smtClean="0"/>
              <a:t>) </a:t>
            </a:r>
            <a:r>
              <a:rPr lang="es-ES" dirty="0" err="1" smtClean="0"/>
              <a:t>had</a:t>
            </a:r>
            <a:r>
              <a:rPr lang="es-ES" dirty="0"/>
              <a:t> </a:t>
            </a:r>
            <a:r>
              <a:rPr lang="es-ES" dirty="0" smtClean="0"/>
              <a:t>to </a:t>
            </a:r>
            <a:r>
              <a:rPr lang="es-ES" dirty="0" err="1" smtClean="0"/>
              <a:t>partcipate</a:t>
            </a:r>
            <a:r>
              <a:rPr lang="es-ES" dirty="0" smtClean="0"/>
              <a:t> a </a:t>
            </a:r>
            <a:r>
              <a:rPr lang="es-ES" dirty="0" err="1" smtClean="0"/>
              <a:t>little</a:t>
            </a:r>
            <a:r>
              <a:rPr lang="es-ES" dirty="0" smtClean="0"/>
              <a:t> bit  more.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-Francesca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I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totally</a:t>
            </a:r>
            <a:r>
              <a:rPr lang="es-ES" dirty="0" smtClean="0"/>
              <a:t> </a:t>
            </a:r>
            <a:r>
              <a:rPr lang="es-ES" dirty="0" err="1" smtClean="0"/>
              <a:t>awesome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participate</a:t>
            </a:r>
            <a:r>
              <a:rPr lang="es-ES" dirty="0" smtClean="0"/>
              <a:t> in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dirty="0" err="1" smtClean="0"/>
              <a:t>Aylén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04142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EXCHANGE FAMILY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I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… I </a:t>
            </a:r>
            <a:r>
              <a:rPr lang="es-ES" dirty="0" err="1" smtClean="0"/>
              <a:t>loved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and I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to </a:t>
            </a:r>
            <a:r>
              <a:rPr lang="es-ES" dirty="0" err="1" smtClean="0"/>
              <a:t>pass</a:t>
            </a:r>
            <a:r>
              <a:rPr lang="es-ES" dirty="0" smtClean="0"/>
              <a:t> more time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. And </a:t>
            </a:r>
            <a:r>
              <a:rPr lang="es-ES" dirty="0" err="1"/>
              <a:t>my</a:t>
            </a:r>
            <a:r>
              <a:rPr lang="es-ES" dirty="0"/>
              <a:t> </a:t>
            </a:r>
            <a:r>
              <a:rPr lang="es-ES" dirty="0" err="1"/>
              <a:t>exchange</a:t>
            </a:r>
            <a:r>
              <a:rPr lang="es-ES" dirty="0"/>
              <a:t> </a:t>
            </a:r>
            <a:r>
              <a:rPr lang="es-ES" dirty="0" err="1" smtClean="0"/>
              <a:t>family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me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a real </a:t>
            </a:r>
            <a:r>
              <a:rPr lang="es-ES" dirty="0" err="1" smtClean="0"/>
              <a:t>family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-Francesca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I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it!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italian</a:t>
            </a:r>
            <a:r>
              <a:rPr lang="es-ES" dirty="0" smtClean="0"/>
              <a:t> </a:t>
            </a:r>
            <a:r>
              <a:rPr lang="es-ES" dirty="0" err="1" smtClean="0"/>
              <a:t>parents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too</a:t>
            </a:r>
            <a:r>
              <a:rPr lang="es-ES" dirty="0" smtClean="0"/>
              <a:t> </a:t>
            </a:r>
            <a:r>
              <a:rPr lang="es-ES" dirty="0" err="1" smtClean="0"/>
              <a:t>kind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me and I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change.I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I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real </a:t>
            </a:r>
            <a:r>
              <a:rPr lang="es-ES" dirty="0" err="1" smtClean="0"/>
              <a:t>family</a:t>
            </a:r>
            <a:r>
              <a:rPr lang="es-ES" dirty="0" smtClean="0"/>
              <a:t>.  I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to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soon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dirty="0" err="1" smtClean="0"/>
              <a:t>Aylén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068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OPINION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 </a:t>
            </a:r>
            <a:r>
              <a:rPr lang="es-ES" dirty="0" err="1" smtClean="0"/>
              <a:t>allowed</a:t>
            </a:r>
            <a:r>
              <a:rPr lang="es-ES" dirty="0" smtClean="0"/>
              <a:t> me to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sister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my</a:t>
            </a:r>
            <a:r>
              <a:rPr lang="es-ES" dirty="0" smtClean="0"/>
              <a:t> </a:t>
            </a:r>
            <a:r>
              <a:rPr lang="es-ES" dirty="0" err="1" smtClean="0"/>
              <a:t>mum</a:t>
            </a:r>
            <a:r>
              <a:rPr lang="es-ES" dirty="0" smtClean="0"/>
              <a:t> </a:t>
            </a:r>
            <a:r>
              <a:rPr lang="es-ES" dirty="0" err="1" smtClean="0"/>
              <a:t>never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. I am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glad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I </a:t>
            </a:r>
            <a:r>
              <a:rPr lang="es-ES" dirty="0" err="1" smtClean="0"/>
              <a:t>made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r>
              <a:rPr lang="es-ES" dirty="0" smtClean="0"/>
              <a:t>-Francesca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experience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one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I </a:t>
            </a:r>
            <a:r>
              <a:rPr lang="es-ES" dirty="0" err="1" smtClean="0"/>
              <a:t>ever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!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wonderful</a:t>
            </a:r>
            <a:r>
              <a:rPr lang="es-ES" dirty="0" smtClean="0"/>
              <a:t> to </a:t>
            </a:r>
            <a:r>
              <a:rPr lang="es-ES" dirty="0" err="1" smtClean="0"/>
              <a:t>have</a:t>
            </a:r>
            <a:r>
              <a:rPr lang="es-ES" dirty="0" smtClean="0"/>
              <a:t> a </a:t>
            </a:r>
            <a:r>
              <a:rPr lang="es-ES" dirty="0" err="1" smtClean="0"/>
              <a:t>sister</a:t>
            </a:r>
            <a:r>
              <a:rPr lang="es-ES" dirty="0" smtClean="0"/>
              <a:t> and a new </a:t>
            </a:r>
            <a:r>
              <a:rPr lang="es-ES" dirty="0" err="1" smtClean="0"/>
              <a:t>family,in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country. </a:t>
            </a:r>
            <a:r>
              <a:rPr lang="es-ES" dirty="0" err="1" smtClean="0"/>
              <a:t>I’ve</a:t>
            </a:r>
            <a:r>
              <a:rPr lang="es-ES" dirty="0" smtClean="0"/>
              <a:t> </a:t>
            </a:r>
            <a:r>
              <a:rPr lang="es-ES" dirty="0" err="1" smtClean="0"/>
              <a:t>learn</a:t>
            </a:r>
            <a:r>
              <a:rPr lang="es-ES" dirty="0"/>
              <a:t> </a:t>
            </a:r>
            <a:r>
              <a:rPr lang="es-ES" dirty="0" smtClean="0"/>
              <a:t>a </a:t>
            </a:r>
            <a:r>
              <a:rPr lang="es-ES" dirty="0" err="1" smtClean="0"/>
              <a:t>lot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in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change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dirty="0" err="1" smtClean="0"/>
              <a:t>Aylén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2154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52528" cy="356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538265" cy="255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7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TOWN HALL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3478160" cy="4326232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In </a:t>
            </a:r>
            <a:r>
              <a:rPr lang="es-ES" dirty="0" err="1" smtClean="0"/>
              <a:t>the</a:t>
            </a:r>
            <a:r>
              <a:rPr lang="es-ES" dirty="0" smtClean="0"/>
              <a:t> Town Hall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place </a:t>
            </a:r>
            <a:r>
              <a:rPr lang="es-ES" dirty="0" err="1" smtClean="0"/>
              <a:t>where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politics</a:t>
            </a:r>
            <a:r>
              <a:rPr lang="es-ES" dirty="0" smtClean="0"/>
              <a:t> do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elections</a:t>
            </a:r>
            <a:r>
              <a:rPr lang="es-ES" dirty="0"/>
              <a:t> </a:t>
            </a:r>
            <a:r>
              <a:rPr lang="es-ES" dirty="0" smtClean="0"/>
              <a:t>and </a:t>
            </a:r>
            <a:r>
              <a:rPr lang="es-ES" dirty="0" err="1" smtClean="0"/>
              <a:t>make</a:t>
            </a:r>
            <a:r>
              <a:rPr lang="es-ES" dirty="0" smtClean="0"/>
              <a:t> </a:t>
            </a:r>
            <a:r>
              <a:rPr lang="es-ES" dirty="0" err="1" smtClean="0"/>
              <a:t>laws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7" y="2204864"/>
            <a:ext cx="479753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0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GIRALDA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/>
              <a:t>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Giralda’s</a:t>
            </a:r>
            <a:r>
              <a:rPr lang="es-ES" dirty="0" smtClean="0"/>
              <a:t> </a:t>
            </a:r>
            <a:r>
              <a:rPr lang="es-ES" dirty="0" err="1" smtClean="0"/>
              <a:t>upper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Seville</a:t>
            </a:r>
            <a:r>
              <a:rPr lang="es-ES" dirty="0" smtClean="0"/>
              <a:t>.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</a:t>
            </a:r>
            <a:r>
              <a:rPr lang="es-ES" dirty="0" smtClean="0"/>
              <a:t>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cathedral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60282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10" y="3212976"/>
            <a:ext cx="5434362" cy="305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81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SETAS’ANTICUARIUM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3262136" cy="4326232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Setas </a:t>
            </a:r>
            <a:r>
              <a:rPr lang="es-ES" dirty="0" err="1" smtClean="0"/>
              <a:t>totally</a:t>
            </a:r>
            <a:r>
              <a:rPr lang="es-ES" dirty="0" smtClean="0"/>
              <a:t> </a:t>
            </a:r>
            <a:r>
              <a:rPr lang="es-ES" dirty="0" err="1" smtClean="0"/>
              <a:t>wet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thermas</a:t>
            </a:r>
            <a:r>
              <a:rPr lang="es-ES" dirty="0" smtClean="0"/>
              <a:t>. </a:t>
            </a:r>
            <a:r>
              <a:rPr lang="es-ES" dirty="0" err="1" smtClean="0"/>
              <a:t>Later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listened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presentation</a:t>
            </a:r>
            <a:r>
              <a:rPr lang="es-ES" dirty="0" smtClean="0"/>
              <a:t> of Paula.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5076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57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CARMONA’S NECROPOLIS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Wednesday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Carmona’s</a:t>
            </a:r>
            <a:r>
              <a:rPr lang="es-ES" dirty="0" smtClean="0"/>
              <a:t> </a:t>
            </a:r>
            <a:r>
              <a:rPr lang="es-ES" dirty="0" err="1" smtClean="0"/>
              <a:t>necropolis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made</a:t>
            </a:r>
            <a:r>
              <a:rPr lang="es-ES" dirty="0" smtClean="0"/>
              <a:t> a </a:t>
            </a:r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err="1" smtClean="0"/>
              <a:t>roman</a:t>
            </a:r>
            <a:r>
              <a:rPr lang="es-ES" dirty="0" smtClean="0"/>
              <a:t> funeral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actors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entered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tombs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58" y="2924944"/>
            <a:ext cx="4498210" cy="337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56" y="3683107"/>
            <a:ext cx="3456384" cy="25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8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09808"/>
            <a:ext cx="8352928" cy="61493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THE </a:t>
            </a:r>
            <a:r>
              <a:rPr lang="es-ES" dirty="0" smtClean="0"/>
              <a:t>BRAGGART </a:t>
            </a:r>
            <a:r>
              <a:rPr lang="es-ES" dirty="0" smtClean="0"/>
              <a:t>SOLDIER’S REPRESENTATION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The </a:t>
            </a:r>
            <a:r>
              <a:rPr lang="es-ES" dirty="0" err="1" smtClean="0"/>
              <a:t>representation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/>
              <a:t>v</a:t>
            </a:r>
            <a:r>
              <a:rPr lang="es-ES" dirty="0" err="1" smtClean="0"/>
              <a:t>ery</a:t>
            </a:r>
            <a:r>
              <a:rPr lang="es-ES" dirty="0" smtClean="0"/>
              <a:t> </a:t>
            </a:r>
            <a:r>
              <a:rPr lang="es-ES" dirty="0" err="1" smtClean="0"/>
              <a:t>funny</a:t>
            </a:r>
            <a:r>
              <a:rPr lang="es-ES" dirty="0" smtClean="0"/>
              <a:t>… I </a:t>
            </a:r>
            <a:r>
              <a:rPr lang="es-ES" dirty="0" err="1" smtClean="0"/>
              <a:t>like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/>
              <a:t>!</a:t>
            </a: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-Francesca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were</a:t>
            </a:r>
            <a:r>
              <a:rPr lang="es-ES" dirty="0" smtClean="0"/>
              <a:t>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nervous</a:t>
            </a:r>
            <a:r>
              <a:rPr lang="es-ES" dirty="0" smtClean="0"/>
              <a:t>! </a:t>
            </a:r>
            <a:r>
              <a:rPr lang="es-ES" dirty="0" err="1" smtClean="0"/>
              <a:t>But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-</a:t>
            </a:r>
            <a:r>
              <a:rPr lang="es-ES" dirty="0" err="1" smtClean="0"/>
              <a:t>Aylén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08986"/>
            <a:ext cx="3456384" cy="25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16288"/>
            <a:ext cx="3018166" cy="22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6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FLAMENCO’S DANCER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representation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saw</a:t>
            </a:r>
            <a:r>
              <a:rPr lang="es-ES" dirty="0" smtClean="0"/>
              <a:t> a </a:t>
            </a:r>
            <a:r>
              <a:rPr lang="es-ES" dirty="0" err="1" smtClean="0"/>
              <a:t>flamenco’s</a:t>
            </a:r>
            <a:r>
              <a:rPr lang="es-ES" dirty="0" smtClean="0"/>
              <a:t> </a:t>
            </a:r>
            <a:r>
              <a:rPr lang="es-ES" dirty="0" err="1" smtClean="0"/>
              <a:t>dancer</a:t>
            </a:r>
            <a:r>
              <a:rPr lang="es-ES" dirty="0" smtClean="0"/>
              <a:t>… </a:t>
            </a:r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talented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liked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. 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46512"/>
            <a:ext cx="259228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2587470" cy="344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89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BOLONIA’S RUINS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The </a:t>
            </a:r>
            <a:r>
              <a:rPr lang="es-ES" dirty="0" err="1" smtClean="0"/>
              <a:t>Thursday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Cadiz</a:t>
            </a:r>
            <a:r>
              <a:rPr lang="es-ES" dirty="0" smtClean="0"/>
              <a:t> and </a:t>
            </a:r>
            <a:r>
              <a:rPr lang="es-ES" dirty="0" err="1" smtClean="0"/>
              <a:t>saw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museum</a:t>
            </a:r>
            <a:r>
              <a:rPr lang="es-ES" dirty="0" smtClean="0"/>
              <a:t>.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went</a:t>
            </a:r>
            <a:r>
              <a:rPr lang="es-ES" dirty="0" smtClean="0"/>
              <a:t> to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beach</a:t>
            </a:r>
            <a:r>
              <a:rPr lang="es-ES" dirty="0" smtClean="0"/>
              <a:t> and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stayed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 of time.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4117318" cy="30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39" y="3591241"/>
            <a:ext cx="4538085" cy="255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24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THE ORGANISATION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The </a:t>
            </a:r>
            <a:r>
              <a:rPr lang="es-ES" dirty="0" err="1" smtClean="0"/>
              <a:t>organisation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good</a:t>
            </a:r>
            <a:r>
              <a:rPr lang="es-ES" dirty="0" smtClean="0"/>
              <a:t> and I </a:t>
            </a:r>
            <a:r>
              <a:rPr lang="es-ES" dirty="0" err="1" smtClean="0"/>
              <a:t>think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just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,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!</a:t>
            </a:r>
          </a:p>
          <a:p>
            <a:pPr marL="0" indent="0">
              <a:buNone/>
            </a:pPr>
            <a:r>
              <a:rPr lang="es-ES" dirty="0" smtClean="0"/>
              <a:t>The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problem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rain,but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wasn’t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project’s</a:t>
            </a:r>
            <a:r>
              <a:rPr lang="es-ES" dirty="0" smtClean="0"/>
              <a:t> </a:t>
            </a:r>
            <a:r>
              <a:rPr lang="es-ES" dirty="0" err="1" smtClean="0"/>
              <a:t>fault</a:t>
            </a:r>
            <a:r>
              <a:rPr lang="es-ES" dirty="0" smtClean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2816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87</TotalTime>
  <Words>416</Words>
  <Application>Microsoft Office PowerPoint</Application>
  <PresentationFormat>Presentación en pantalla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Civil</vt:lpstr>
      <vt:lpstr>Erasmus Change</vt:lpstr>
      <vt:lpstr>THE TOWN HALL</vt:lpstr>
      <vt:lpstr>THE GIRALDA</vt:lpstr>
      <vt:lpstr>THE SETAS’ANTICUARIUM</vt:lpstr>
      <vt:lpstr>CARMONA’S NECROPOLIS</vt:lpstr>
      <vt:lpstr>THE BRAGGART SOLDIER’S REPRESENTATION</vt:lpstr>
      <vt:lpstr>FLAMENCO’S DANCER</vt:lpstr>
      <vt:lpstr>BOLONIA’S RUINS</vt:lpstr>
      <vt:lpstr>THE ORGANISATION</vt:lpstr>
      <vt:lpstr>THE ROLE OF THE TEACHERS</vt:lpstr>
      <vt:lpstr>EXCHANGE FAMILY</vt:lpstr>
      <vt:lpstr>OPINION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Change</dc:title>
  <dc:creator>Adrián Valverde Sánchez</dc:creator>
  <cp:lastModifiedBy>Adrián Valverde Sánchez</cp:lastModifiedBy>
  <cp:revision>10</cp:revision>
  <dcterms:created xsi:type="dcterms:W3CDTF">2018-04-13T06:29:16Z</dcterms:created>
  <dcterms:modified xsi:type="dcterms:W3CDTF">2018-04-13T10:41:26Z</dcterms:modified>
</cp:coreProperties>
</file>