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84" r:id="rId8"/>
    <p:sldId id="283" r:id="rId9"/>
    <p:sldId id="28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30E5-1A80-4138-A82B-67B40B1B62A2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257A-ADA5-4F8B-93DD-25226F4CF0E1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30E5-1A80-4138-A82B-67B40B1B62A2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257A-ADA5-4F8B-93DD-25226F4CF0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30E5-1A80-4138-A82B-67B40B1B62A2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257A-ADA5-4F8B-93DD-25226F4CF0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30E5-1A80-4138-A82B-67B40B1B62A2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257A-ADA5-4F8B-93DD-25226F4CF0E1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30E5-1A80-4138-A82B-67B40B1B62A2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257A-ADA5-4F8B-93DD-25226F4CF0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30E5-1A80-4138-A82B-67B40B1B62A2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257A-ADA5-4F8B-93DD-25226F4CF0E1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30E5-1A80-4138-A82B-67B40B1B62A2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257A-ADA5-4F8B-93DD-25226F4CF0E1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30E5-1A80-4138-A82B-67B40B1B62A2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257A-ADA5-4F8B-93DD-25226F4CF0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30E5-1A80-4138-A82B-67B40B1B62A2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257A-ADA5-4F8B-93DD-25226F4CF0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30E5-1A80-4138-A82B-67B40B1B62A2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257A-ADA5-4F8B-93DD-25226F4CF0E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30E5-1A80-4138-A82B-67B40B1B62A2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F257A-ADA5-4F8B-93DD-25226F4CF0E1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D230E5-1A80-4138-A82B-67B40B1B62A2}" type="datetimeFigureOut">
              <a:rPr lang="es-ES" smtClean="0"/>
              <a:t>13/04/2018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2F257A-ADA5-4F8B-93DD-25226F4CF0E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54204" y="1700808"/>
            <a:ext cx="5637010" cy="882119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An Amazing Adventure through two Patrimonial Cities: Seville and Rome</a:t>
            </a:r>
          </a:p>
          <a:p>
            <a:pPr algn="ctr"/>
            <a:endParaRPr lang="en-US" sz="2000" dirty="0" smtClean="0"/>
          </a:p>
          <a:p>
            <a:r>
              <a:rPr lang="en-US" sz="2000" dirty="0" smtClean="0"/>
              <a:t>By:</a:t>
            </a:r>
          </a:p>
          <a:p>
            <a:r>
              <a:rPr lang="en-US" sz="2000" dirty="0" smtClean="0"/>
              <a:t>Margherita </a:t>
            </a:r>
            <a:r>
              <a:rPr lang="en-US" sz="2000" dirty="0" err="1" smtClean="0"/>
              <a:t>Magnani</a:t>
            </a:r>
            <a:endParaRPr lang="en-US" sz="2000" dirty="0" smtClean="0"/>
          </a:p>
          <a:p>
            <a:r>
              <a:rPr lang="en-US" sz="2000" dirty="0" smtClean="0"/>
              <a:t>Alba Pérez</a:t>
            </a:r>
            <a:endParaRPr lang="es-ES" sz="20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7175351" cy="1793167"/>
          </a:xfrm>
        </p:spPr>
        <p:txBody>
          <a:bodyPr/>
          <a:lstStyle/>
          <a:p>
            <a:r>
              <a:rPr lang="es-ES" dirty="0" smtClean="0"/>
              <a:t>Erasmus </a:t>
            </a:r>
            <a:r>
              <a:rPr lang="es-ES" dirty="0" err="1" smtClean="0"/>
              <a:t>Change</a:t>
            </a:r>
            <a:endParaRPr lang="es-ES" dirty="0"/>
          </a:p>
        </p:txBody>
      </p:sp>
      <p:pic>
        <p:nvPicPr>
          <p:cNvPr id="8194" name="Picture 2" descr="https://image.jimcdn.com/app/cms/image/transf/dimension=551x10000:format=jpg/path/s78ad37b2642ac357/image/i34af4a6f89ebc58d/version/1520727197/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332118"/>
            <a:ext cx="5645039" cy="20490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56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1868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err="1" smtClean="0"/>
              <a:t>The</a:t>
            </a:r>
            <a:r>
              <a:rPr lang="es-ES" dirty="0" smtClean="0"/>
              <a:t> Town Hall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331640" y="1484784"/>
            <a:ext cx="6400800" cy="3474720"/>
          </a:xfrm>
        </p:spPr>
        <p:txBody>
          <a:bodyPr/>
          <a:lstStyle/>
          <a:p>
            <a:pPr marL="0" indent="0">
              <a:buNone/>
            </a:pPr>
            <a:r>
              <a:rPr lang="es-ES" dirty="0" err="1" smtClean="0"/>
              <a:t>The</a:t>
            </a:r>
            <a:r>
              <a:rPr lang="es-ES" dirty="0" smtClean="0"/>
              <a:t> Town Hall </a:t>
            </a:r>
            <a:r>
              <a:rPr lang="es-ES" dirty="0" err="1" smtClean="0"/>
              <a:t>is</a:t>
            </a:r>
            <a:r>
              <a:rPr lang="es-ES" dirty="0" smtClean="0"/>
              <a:t> a place </a:t>
            </a:r>
            <a:r>
              <a:rPr lang="es-ES" dirty="0" err="1" smtClean="0"/>
              <a:t>where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politics</a:t>
            </a:r>
            <a:r>
              <a:rPr lang="es-ES" dirty="0" smtClean="0"/>
              <a:t> </a:t>
            </a:r>
            <a:r>
              <a:rPr lang="es-ES" dirty="0" err="1" smtClean="0"/>
              <a:t>talk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problems</a:t>
            </a:r>
            <a:r>
              <a:rPr lang="es-ES" dirty="0" smtClean="0"/>
              <a:t> and </a:t>
            </a:r>
            <a:r>
              <a:rPr lang="es-ES" dirty="0" err="1" smtClean="0"/>
              <a:t>laws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city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1026" name="Picture 2" descr="https://image.jimcdn.com/app/cms/image/transf/dimension=1920x400:format=jpg/path/s78ad37b2642ac357/image/icd0f700b7e4ab7d2/version/1523483076/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74284"/>
            <a:ext cx="5076825" cy="3810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99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err="1" smtClean="0"/>
              <a:t>The</a:t>
            </a:r>
            <a:r>
              <a:rPr lang="es-ES" dirty="0" smtClean="0"/>
              <a:t> Giralda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67544" y="2564904"/>
            <a:ext cx="3600400" cy="3672408"/>
          </a:xfrm>
        </p:spPr>
        <p:txBody>
          <a:bodyPr/>
          <a:lstStyle/>
          <a:p>
            <a:pPr marL="0" indent="0">
              <a:buNone/>
            </a:pPr>
            <a:r>
              <a:rPr lang="es-ES" dirty="0" err="1" smtClean="0"/>
              <a:t>The</a:t>
            </a:r>
            <a:r>
              <a:rPr lang="es-ES" dirty="0" smtClean="0"/>
              <a:t> Giralda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tall</a:t>
            </a:r>
            <a:r>
              <a:rPr lang="es-ES" dirty="0" smtClean="0"/>
              <a:t> </a:t>
            </a:r>
            <a:r>
              <a:rPr lang="es-ES" dirty="0" err="1" smtClean="0"/>
              <a:t>monument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centre of </a:t>
            </a:r>
            <a:r>
              <a:rPr lang="es-ES" dirty="0" err="1" smtClean="0"/>
              <a:t>Seville</a:t>
            </a:r>
            <a:r>
              <a:rPr lang="es-ES" dirty="0" smtClean="0"/>
              <a:t>.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top of </a:t>
            </a:r>
            <a:r>
              <a:rPr lang="es-ES" dirty="0" err="1" smtClean="0"/>
              <a:t>the</a:t>
            </a:r>
            <a:r>
              <a:rPr lang="es-ES" dirty="0" smtClean="0"/>
              <a:t> Giralda </a:t>
            </a:r>
            <a:r>
              <a:rPr lang="es-ES" dirty="0" err="1" smtClean="0"/>
              <a:t>we</a:t>
            </a:r>
            <a:r>
              <a:rPr lang="es-ES" dirty="0" smtClean="0"/>
              <a:t> can </a:t>
            </a:r>
            <a:r>
              <a:rPr lang="es-ES" dirty="0" err="1" smtClean="0"/>
              <a:t>see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city</a:t>
            </a:r>
            <a:r>
              <a:rPr lang="es-ES" dirty="0" smtClean="0"/>
              <a:t>. </a:t>
            </a:r>
            <a:r>
              <a:rPr lang="es-ES" dirty="0" err="1" smtClean="0"/>
              <a:t>Later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went</a:t>
            </a:r>
            <a:r>
              <a:rPr lang="es-ES" dirty="0" smtClean="0"/>
              <a:t> to de Catedral.</a:t>
            </a:r>
            <a:endParaRPr lang="es-ES" b="1" dirty="0"/>
          </a:p>
        </p:txBody>
      </p:sp>
      <p:pic>
        <p:nvPicPr>
          <p:cNvPr id="2050" name="Picture 2" descr="https://image.jimcdn.com/app/cms/image/transf/dimension=1920x400:format=jpg/path/s78ad37b2642ac357/image/ie8e39ba6ce3477e7/version/1523483076/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844824"/>
            <a:ext cx="28575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83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Anticuarium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29692" y="1700808"/>
            <a:ext cx="6400800" cy="3474720"/>
          </a:xfrm>
        </p:spPr>
        <p:txBody>
          <a:bodyPr/>
          <a:lstStyle/>
          <a:p>
            <a:pPr marL="0" indent="0">
              <a:buNone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Anticuarium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into</a:t>
            </a:r>
            <a:r>
              <a:rPr lang="es-ES" dirty="0" smtClean="0"/>
              <a:t> Las Setas and </a:t>
            </a:r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ruins</a:t>
            </a:r>
            <a:r>
              <a:rPr lang="es-ES" dirty="0" smtClean="0"/>
              <a:t> of a </a:t>
            </a:r>
            <a:r>
              <a:rPr lang="es-ES" dirty="0" err="1" smtClean="0"/>
              <a:t>roman</a:t>
            </a:r>
            <a:r>
              <a:rPr lang="es-ES" dirty="0" smtClean="0"/>
              <a:t> </a:t>
            </a:r>
            <a:r>
              <a:rPr lang="es-ES" dirty="0" err="1" smtClean="0"/>
              <a:t>civiltation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3074" name="Picture 2" descr="https://image.jimcdn.com/app/cms/image/transf/dimension=1920x400:format=jpg/path/s78ad37b2642ac357/image/idd3c12889130f0b6/version/1523483076/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80928"/>
            <a:ext cx="5076825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792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3716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Necropolis</a:t>
            </a:r>
            <a:r>
              <a:rPr lang="es-ES" dirty="0" smtClean="0"/>
              <a:t> of Carmona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39552" y="2204864"/>
            <a:ext cx="7992888" cy="1944216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In </a:t>
            </a:r>
            <a:r>
              <a:rPr lang="es-ES" dirty="0" err="1"/>
              <a:t>t</a:t>
            </a:r>
            <a:r>
              <a:rPr lang="es-ES" dirty="0" err="1" smtClean="0"/>
              <a:t>he</a:t>
            </a:r>
            <a:r>
              <a:rPr lang="es-ES" dirty="0" smtClean="0"/>
              <a:t> </a:t>
            </a:r>
            <a:r>
              <a:rPr lang="es-ES" dirty="0" err="1" smtClean="0"/>
              <a:t>Necropolis</a:t>
            </a:r>
            <a:r>
              <a:rPr lang="es-ES" dirty="0" smtClean="0"/>
              <a:t> of Carmona </a:t>
            </a:r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some</a:t>
            </a:r>
            <a:r>
              <a:rPr lang="es-ES" dirty="0" smtClean="0"/>
              <a:t>  </a:t>
            </a:r>
            <a:r>
              <a:rPr lang="es-ES" dirty="0" err="1" smtClean="0"/>
              <a:t>ruins</a:t>
            </a:r>
            <a:r>
              <a:rPr lang="es-ES" dirty="0" smtClean="0"/>
              <a:t> and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tombs</a:t>
            </a:r>
            <a:r>
              <a:rPr lang="es-ES" dirty="0" smtClean="0"/>
              <a:t>.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went</a:t>
            </a:r>
            <a:r>
              <a:rPr lang="es-ES" dirty="0" smtClean="0"/>
              <a:t> to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Alcazar</a:t>
            </a:r>
            <a:r>
              <a:rPr lang="es-ES" dirty="0" smtClean="0"/>
              <a:t> and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played</a:t>
            </a:r>
            <a:r>
              <a:rPr lang="es-ES" dirty="0" smtClean="0"/>
              <a:t> a </a:t>
            </a:r>
            <a:r>
              <a:rPr lang="es-ES" dirty="0" err="1" smtClean="0"/>
              <a:t>game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4098" name="Picture 2" descr="https://image.jimcdn.com/app/cms/image/transf/dimension=1920x400:format=jpg/path/s78ad37b2642ac357/image/ifb3ee6bae9b548a8/version/1523550320/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01008"/>
            <a:ext cx="3816424" cy="28641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127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theatre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259632" y="1772816"/>
            <a:ext cx="6840760" cy="347472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evening</a:t>
            </a:r>
            <a:r>
              <a:rPr lang="es-ES" dirty="0" smtClean="0"/>
              <a:t> of </a:t>
            </a:r>
            <a:r>
              <a:rPr lang="es-ES" dirty="0" err="1" smtClean="0"/>
              <a:t>Wednesday</a:t>
            </a:r>
            <a:r>
              <a:rPr lang="es-ES" dirty="0" smtClean="0"/>
              <a:t>,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represent</a:t>
            </a:r>
            <a:r>
              <a:rPr lang="es-ES" dirty="0" smtClean="0"/>
              <a:t> a </a:t>
            </a:r>
            <a:r>
              <a:rPr lang="es-ES" dirty="0" err="1" smtClean="0"/>
              <a:t>roman</a:t>
            </a:r>
            <a:r>
              <a:rPr lang="es-ES" dirty="0" smtClean="0"/>
              <a:t> </a:t>
            </a:r>
            <a:r>
              <a:rPr lang="es-ES" dirty="0" err="1" smtClean="0"/>
              <a:t>theatre</a:t>
            </a:r>
            <a:r>
              <a:rPr lang="es-ES" dirty="0" smtClean="0"/>
              <a:t> </a:t>
            </a:r>
            <a:r>
              <a:rPr lang="es-ES" dirty="0" err="1" smtClean="0"/>
              <a:t>while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italian</a:t>
            </a:r>
            <a:r>
              <a:rPr lang="es-ES" dirty="0" smtClean="0"/>
              <a:t> </a:t>
            </a:r>
            <a:r>
              <a:rPr lang="es-ES" dirty="0" err="1" smtClean="0"/>
              <a:t>boys</a:t>
            </a:r>
            <a:r>
              <a:rPr lang="es-ES" dirty="0" smtClean="0"/>
              <a:t> and </a:t>
            </a:r>
            <a:r>
              <a:rPr lang="es-ES" dirty="0" err="1" smtClean="0"/>
              <a:t>girls</a:t>
            </a:r>
            <a:r>
              <a:rPr lang="es-ES" dirty="0" smtClean="0"/>
              <a:t> </a:t>
            </a:r>
            <a:r>
              <a:rPr lang="es-ES" dirty="0" err="1" smtClean="0"/>
              <a:t>saw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. </a:t>
            </a:r>
            <a:endParaRPr lang="es-ES" dirty="0"/>
          </a:p>
        </p:txBody>
      </p:sp>
      <p:pic>
        <p:nvPicPr>
          <p:cNvPr id="5122" name="Picture 2" descr="https://image.jimcdn.com/app/cms/image/transf/dimension=1920x400:format=jpg/path/s78ad37b2642ac357/image/idac8af214d291f61/version/1523550312/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017" y="3116916"/>
            <a:ext cx="4320480" cy="32423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327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/>
              <a:t>Flamenco </a:t>
            </a:r>
            <a:r>
              <a:rPr lang="es-ES" dirty="0" err="1" smtClean="0"/>
              <a:t>dancer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8208912" cy="1296144"/>
          </a:xfrm>
        </p:spPr>
        <p:txBody>
          <a:bodyPr/>
          <a:lstStyle/>
          <a:p>
            <a:pPr marL="45720" indent="0">
              <a:buNone/>
            </a:pPr>
            <a:r>
              <a:rPr lang="es-ES" dirty="0" err="1" smtClean="0"/>
              <a:t>Last</a:t>
            </a:r>
            <a:r>
              <a:rPr lang="es-ES" dirty="0" smtClean="0"/>
              <a:t> to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theatre</a:t>
            </a:r>
            <a:r>
              <a:rPr lang="es-ES" dirty="0" smtClean="0"/>
              <a:t> a </a:t>
            </a:r>
            <a:r>
              <a:rPr lang="es-ES" dirty="0" err="1" smtClean="0"/>
              <a:t>girl</a:t>
            </a:r>
            <a:r>
              <a:rPr lang="es-ES" dirty="0" smtClean="0"/>
              <a:t> </a:t>
            </a:r>
            <a:r>
              <a:rPr lang="es-ES" dirty="0" err="1" smtClean="0"/>
              <a:t>danced</a:t>
            </a:r>
            <a:r>
              <a:rPr lang="es-ES" dirty="0" smtClean="0"/>
              <a:t> a </a:t>
            </a:r>
            <a:r>
              <a:rPr lang="es-ES" dirty="0" err="1" smtClean="0"/>
              <a:t>tipical</a:t>
            </a:r>
            <a:r>
              <a:rPr lang="es-ES" dirty="0" smtClean="0"/>
              <a:t> dance of </a:t>
            </a:r>
            <a:r>
              <a:rPr lang="es-ES" dirty="0" err="1" smtClean="0"/>
              <a:t>Seville</a:t>
            </a:r>
            <a:r>
              <a:rPr lang="es-ES" dirty="0" smtClean="0"/>
              <a:t> </a:t>
            </a:r>
            <a:r>
              <a:rPr lang="es-ES" dirty="0" err="1" smtClean="0"/>
              <a:t>called</a:t>
            </a:r>
            <a:r>
              <a:rPr lang="es-ES" dirty="0" smtClean="0"/>
              <a:t> Flamenco. </a:t>
            </a:r>
            <a:endParaRPr lang="es-ES" dirty="0"/>
          </a:p>
        </p:txBody>
      </p:sp>
      <p:pic>
        <p:nvPicPr>
          <p:cNvPr id="6146" name="Picture 2" descr="https://image.jimcdn.com/app/cms/image/transf/dimension=1920x400:format=jpg/path/s78ad37b2642ac357/image/i9be51c4ce476ad39/version/1523550312/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80928"/>
            <a:ext cx="2857500" cy="3810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image.jimcdn.com/app/cms/image/transf/dimension=1920x400:format=jpg/path/s78ad37b2642ac357/image/ifc7fbbdbbcee1e34/version/1523550312/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780928"/>
            <a:ext cx="2857500" cy="381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937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3876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/>
              <a:t>Bolonia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389732" y="1355224"/>
            <a:ext cx="6400800" cy="347472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In Bolonia, </a:t>
            </a:r>
            <a:r>
              <a:rPr lang="es-ES" dirty="0" err="1" smtClean="0"/>
              <a:t>first</a:t>
            </a:r>
            <a:r>
              <a:rPr lang="es-ES" dirty="0" smtClean="0"/>
              <a:t>,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went</a:t>
            </a:r>
            <a:r>
              <a:rPr lang="es-ES" dirty="0" smtClean="0"/>
              <a:t> to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museum</a:t>
            </a:r>
            <a:r>
              <a:rPr lang="es-ES" dirty="0" smtClean="0"/>
              <a:t>. </a:t>
            </a:r>
            <a:r>
              <a:rPr lang="es-ES" dirty="0" err="1" smtClean="0"/>
              <a:t>Second</a:t>
            </a:r>
            <a:r>
              <a:rPr lang="es-ES" dirty="0" smtClean="0"/>
              <a:t>,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visit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roman</a:t>
            </a:r>
            <a:r>
              <a:rPr lang="es-ES" dirty="0" smtClean="0"/>
              <a:t> </a:t>
            </a:r>
            <a:r>
              <a:rPr lang="es-ES" dirty="0" err="1" smtClean="0"/>
              <a:t>ruins</a:t>
            </a:r>
            <a:r>
              <a:rPr lang="es-ES" dirty="0" smtClean="0"/>
              <a:t>. </a:t>
            </a:r>
            <a:r>
              <a:rPr lang="es-ES" dirty="0" err="1" smtClean="0"/>
              <a:t>Later</a:t>
            </a:r>
            <a:r>
              <a:rPr lang="es-ES" dirty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went</a:t>
            </a:r>
            <a:r>
              <a:rPr lang="es-ES" dirty="0" smtClean="0"/>
              <a:t> </a:t>
            </a:r>
            <a:r>
              <a:rPr lang="es-ES" dirty="0" err="1" smtClean="0"/>
              <a:t>down</a:t>
            </a:r>
            <a:r>
              <a:rPr lang="es-ES" dirty="0" smtClean="0"/>
              <a:t> to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beach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bus.</a:t>
            </a:r>
            <a:endParaRPr lang="es-ES" dirty="0"/>
          </a:p>
        </p:txBody>
      </p:sp>
      <p:pic>
        <p:nvPicPr>
          <p:cNvPr id="7170" name="Picture 2" descr="https://image.jimcdn.com/app/cms/image/transf/dimension=1920x400:format=jpg/path/s78ad37b2642ac357/image/i99d94ac133e813bf/version/1523550262/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2708920"/>
            <a:ext cx="5076825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92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62068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experience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11560" y="2276872"/>
            <a:ext cx="7192888" cy="3834760"/>
          </a:xfrm>
        </p:spPr>
        <p:txBody>
          <a:bodyPr/>
          <a:lstStyle/>
          <a:p>
            <a:pPr marL="45720" indent="0">
              <a:buNone/>
            </a:pP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think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experience</a:t>
            </a:r>
            <a:r>
              <a:rPr lang="es-ES" dirty="0" smtClean="0"/>
              <a:t> </a:t>
            </a:r>
            <a:r>
              <a:rPr lang="es-ES" dirty="0" err="1" smtClean="0"/>
              <a:t>isn’t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everyone</a:t>
            </a:r>
            <a:r>
              <a:rPr lang="es-ES" dirty="0" smtClean="0"/>
              <a:t>, </a:t>
            </a:r>
            <a:r>
              <a:rPr lang="es-ES" dirty="0" err="1" smtClean="0"/>
              <a:t>everyone</a:t>
            </a:r>
            <a:r>
              <a:rPr lang="es-ES" dirty="0" smtClean="0"/>
              <a:t> </a:t>
            </a:r>
            <a:r>
              <a:rPr lang="es-ES" dirty="0" err="1" smtClean="0"/>
              <a:t>really</a:t>
            </a:r>
            <a:r>
              <a:rPr lang="es-ES" dirty="0" smtClean="0"/>
              <a:t> </a:t>
            </a:r>
            <a:r>
              <a:rPr lang="es-ES" dirty="0" err="1" smtClean="0"/>
              <a:t>enjoyed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. In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cities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made</a:t>
            </a:r>
            <a:r>
              <a:rPr lang="es-ES" dirty="0" smtClean="0"/>
              <a:t> a </a:t>
            </a:r>
            <a:r>
              <a:rPr lang="es-ES" dirty="0" err="1" smtClean="0"/>
              <a:t>lot</a:t>
            </a:r>
            <a:r>
              <a:rPr lang="es-ES" dirty="0" smtClean="0"/>
              <a:t> of new </a:t>
            </a:r>
            <a:r>
              <a:rPr lang="es-ES" dirty="0" err="1" smtClean="0"/>
              <a:t>friends</a:t>
            </a:r>
            <a:r>
              <a:rPr lang="es-ES" dirty="0" smtClean="0"/>
              <a:t> and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saw</a:t>
            </a:r>
            <a:r>
              <a:rPr lang="es-ES" dirty="0" smtClean="0"/>
              <a:t> a </a:t>
            </a:r>
            <a:r>
              <a:rPr lang="es-ES" dirty="0" err="1" smtClean="0"/>
              <a:t>lot</a:t>
            </a:r>
            <a:r>
              <a:rPr lang="es-ES" dirty="0" smtClean="0"/>
              <a:t> of </a:t>
            </a:r>
            <a:r>
              <a:rPr lang="es-ES" dirty="0" err="1" smtClean="0"/>
              <a:t>beautiful</a:t>
            </a:r>
            <a:r>
              <a:rPr lang="es-ES" dirty="0" smtClean="0"/>
              <a:t> places. </a:t>
            </a:r>
          </a:p>
          <a:p>
            <a:pPr marL="45720" indent="0">
              <a:buNone/>
            </a:pPr>
            <a:endParaRPr lang="es-ES" dirty="0" smtClean="0"/>
          </a:p>
          <a:p>
            <a:pPr marL="45720" indent="0">
              <a:buNone/>
            </a:pP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us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</a:t>
            </a:r>
            <a:r>
              <a:rPr lang="es-ES" dirty="0" err="1" smtClean="0"/>
              <a:t>having</a:t>
            </a:r>
            <a:r>
              <a:rPr lang="es-ES" dirty="0" smtClean="0"/>
              <a:t> a </a:t>
            </a:r>
            <a:r>
              <a:rPr lang="es-ES" dirty="0" err="1" smtClean="0"/>
              <a:t>second</a:t>
            </a:r>
            <a:r>
              <a:rPr lang="es-ES" dirty="0" smtClean="0"/>
              <a:t> </a:t>
            </a:r>
            <a:r>
              <a:rPr lang="es-ES" dirty="0" err="1" smtClean="0"/>
              <a:t>family</a:t>
            </a:r>
            <a:r>
              <a:rPr lang="es-ES" dirty="0" smtClean="0"/>
              <a:t>,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soppurted</a:t>
            </a:r>
            <a:r>
              <a:rPr lang="es-ES" dirty="0" smtClean="0"/>
              <a:t> </a:t>
            </a:r>
            <a:r>
              <a:rPr lang="es-ES" dirty="0" err="1" smtClean="0"/>
              <a:t>us</a:t>
            </a:r>
            <a:r>
              <a:rPr lang="es-ES" dirty="0" smtClean="0"/>
              <a:t> a </a:t>
            </a:r>
            <a:r>
              <a:rPr lang="es-ES" dirty="0" err="1" smtClean="0"/>
              <a:t>lot</a:t>
            </a:r>
            <a:r>
              <a:rPr lang="es-ES" dirty="0" smtClean="0"/>
              <a:t> and </a:t>
            </a:r>
            <a:r>
              <a:rPr lang="es-ES" dirty="0" err="1" smtClean="0"/>
              <a:t>helped</a:t>
            </a:r>
            <a:r>
              <a:rPr lang="es-ES" dirty="0" smtClean="0"/>
              <a:t> </a:t>
            </a:r>
            <a:r>
              <a:rPr lang="es-ES" dirty="0" err="1" smtClean="0"/>
              <a:t>us</a:t>
            </a:r>
            <a:r>
              <a:rPr lang="es-ES" dirty="0" smtClean="0"/>
              <a:t> in </a:t>
            </a:r>
            <a:r>
              <a:rPr lang="es-ES" dirty="0" err="1" smtClean="0"/>
              <a:t>everything</a:t>
            </a:r>
            <a:r>
              <a:rPr lang="es-ES" dirty="0" smtClean="0"/>
              <a:t>.</a:t>
            </a:r>
            <a:endParaRPr lang="es-ES" dirty="0"/>
          </a:p>
          <a:p>
            <a:pPr marL="4572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1801732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49</TotalTime>
  <Words>246</Words>
  <Application>Microsoft Office PowerPoint</Application>
  <PresentationFormat>Presentación en pantalla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Transmisión de listas</vt:lpstr>
      <vt:lpstr>Erasmus Change</vt:lpstr>
      <vt:lpstr>The Town Hall</vt:lpstr>
      <vt:lpstr>The Giralda</vt:lpstr>
      <vt:lpstr>The Anticuarium</vt:lpstr>
      <vt:lpstr>The Necropolis of Carmona</vt:lpstr>
      <vt:lpstr>The theatre</vt:lpstr>
      <vt:lpstr>Flamenco dancer</vt:lpstr>
      <vt:lpstr>Bolonia</vt:lpstr>
      <vt:lpstr>The experience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Change</dc:title>
  <dc:creator>1BACH</dc:creator>
  <cp:lastModifiedBy>1BACH</cp:lastModifiedBy>
  <cp:revision>6</cp:revision>
  <dcterms:created xsi:type="dcterms:W3CDTF">2018-04-13T09:57:01Z</dcterms:created>
  <dcterms:modified xsi:type="dcterms:W3CDTF">2018-04-13T10:46:15Z</dcterms:modified>
</cp:coreProperties>
</file>