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Musei capitolini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MILENA PETRUCELLI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057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2693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836712"/>
            <a:ext cx="7205424" cy="3843765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Capitoline Museums are found in Piazza del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Campidoglio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. The museums are owned and administered by the Municipality of Rome. The museum were the result of the donation of a collection of valuable bronzes by Pope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Sixtus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IV in 1471 to the citizens of Rome, making them the oldest museums in the world.</a:t>
            </a:r>
            <a:endParaRPr lang="it-IT" sz="24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17032"/>
            <a:ext cx="3715101" cy="211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3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8292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museums are made up by two imposing buildings located on the Piazza del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Campidoglio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: the Palazzo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dei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Conservatori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and the Palazzo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Nuovo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. Both mansions are linked by the Galleria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Lapidaria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, a tunnel that takes you under Piazza del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Campidoglio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without having to leave the museums.</a:t>
            </a:r>
            <a:endParaRPr lang="it-IT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1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Palazzo dei conservatori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/>
              <a:t>    </a:t>
            </a:r>
            <a:r>
              <a:rPr lang="en-US" sz="2200" b="0" dirty="0" smtClean="0">
                <a:latin typeface="Arial" pitchFamily="34" charset="0"/>
                <a:cs typeface="Arial" pitchFamily="34" charset="0"/>
              </a:rPr>
              <a:t>Opened 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to the public in 1734 under Pope Clement XII, the Palazzo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dei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Conservatori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 houses a collection including paintings, sculptures, busts of well-known people of that time and other art work by renowned artists like Caravaggio,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Tiziano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, Rubens and Tintoretto.</a:t>
            </a:r>
          </a:p>
          <a:p>
            <a:pPr algn="just"/>
            <a:r>
              <a:rPr lang="en-US" sz="2200" b="0" dirty="0" smtClean="0">
                <a:latin typeface="Arial" pitchFamily="34" charset="0"/>
                <a:cs typeface="Arial" pitchFamily="34" charset="0"/>
              </a:rPr>
              <a:t>     One 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of the main attractions found in this museum is the original sculpture of the Capitoline Wolf. The mansion also features the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Ritratto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 di Carlo I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d'Angiò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Arnolfo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200" b="0" dirty="0" err="1">
                <a:latin typeface="Arial" pitchFamily="34" charset="0"/>
                <a:cs typeface="Arial" pitchFamily="34" charset="0"/>
              </a:rPr>
              <a:t>Cambio</a:t>
            </a:r>
            <a:r>
              <a:rPr lang="en-US" sz="2200" b="0" dirty="0">
                <a:latin typeface="Arial" pitchFamily="34" charset="0"/>
                <a:cs typeface="Arial" pitchFamily="34" charset="0"/>
              </a:rPr>
              <a:t> (1277), the first sculpture of a living person.</a:t>
            </a:r>
            <a:endParaRPr lang="it-IT" sz="2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6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5492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3915773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of the most striking parts of the building is a glass-covered hall. In the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centre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is the equestrian statue of Marcus Aurelius, originally displayed in the Piazza del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Campidoglio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. In this wing, fragments of several colossal statues are preserved.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39" y="2924944"/>
            <a:ext cx="4232903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9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/>
              <a:t>PALAZZO NUOVO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0" dirty="0" smtClean="0"/>
              <a:t>The </a:t>
            </a:r>
            <a:r>
              <a:rPr lang="en-US" sz="2000" b="0" dirty="0"/>
              <a:t>Palazzo </a:t>
            </a:r>
            <a:r>
              <a:rPr lang="en-US" sz="2000" b="0" dirty="0" err="1"/>
              <a:t>Nuovo</a:t>
            </a:r>
            <a:r>
              <a:rPr lang="en-US" sz="2000" b="0" dirty="0"/>
              <a:t> is devoted primarily to the exhibition of statues, sculptures, mosaics and busts. Some of these are Roman replicas of Greek originals. Among the museum’s greatest works is the Capitoline Venus, a marble sculpture designed between 100 and 150 AD. Other famous works of art include the </a:t>
            </a:r>
            <a:r>
              <a:rPr lang="en-US" sz="2000" b="0" dirty="0" err="1"/>
              <a:t>Discobolus</a:t>
            </a:r>
            <a:r>
              <a:rPr lang="en-US" sz="2000" b="0" dirty="0"/>
              <a:t> and the statue of Dying Gaul.</a:t>
            </a:r>
            <a:endParaRPr lang="it-IT" sz="2000" b="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159511"/>
            <a:ext cx="413688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81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</TotalTime>
  <Words>252</Words>
  <Application>Microsoft Office PowerPoint</Application>
  <PresentationFormat>Presentazione su schermo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Angoli</vt:lpstr>
      <vt:lpstr>Musei capitolini</vt:lpstr>
      <vt:lpstr>Presentazione standard di PowerPoint</vt:lpstr>
      <vt:lpstr>Presentazione standard di PowerPoint</vt:lpstr>
      <vt:lpstr>Palazzo dei conservatori</vt:lpstr>
      <vt:lpstr>Presentazione standard di PowerPoint</vt:lpstr>
      <vt:lpstr>PALAZZO NUOVO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Student 5</dc:creator>
  <cp:lastModifiedBy>Student 5</cp:lastModifiedBy>
  <cp:revision>4</cp:revision>
  <dcterms:created xsi:type="dcterms:W3CDTF">2019-03-12T10:07:24Z</dcterms:created>
  <dcterms:modified xsi:type="dcterms:W3CDTF">2019-03-12T10:41:13Z</dcterms:modified>
</cp:coreProperties>
</file>