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7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09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84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0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9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2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9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69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39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5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35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00AA-EB4D-478E-9993-50695424057C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35B0-EBBB-4E9A-B19C-7563125D1C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0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Arial Rounded MT Bold" pitchFamily="34" charset="0"/>
              </a:rPr>
              <a:t>IT</a:t>
            </a:r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</a:t>
            </a:r>
            <a:r>
              <a:rPr lang="es-ES" dirty="0" smtClean="0">
                <a:solidFill>
                  <a:srgbClr val="FF0000"/>
                </a:solidFill>
                <a:latin typeface="Arial Rounded MT Bold" pitchFamily="34" charset="0"/>
              </a:rPr>
              <a:t>LY</a:t>
            </a:r>
            <a:r>
              <a:rPr lang="es-ES" dirty="0" smtClean="0">
                <a:latin typeface="Arial Rounded MT Bold" pitchFamily="34" charset="0"/>
              </a:rPr>
              <a:t> &amp; </a:t>
            </a:r>
            <a:r>
              <a:rPr lang="es-ES" dirty="0" smtClean="0">
                <a:solidFill>
                  <a:srgbClr val="FF0000"/>
                </a:solidFill>
                <a:latin typeface="Arial Rounded MT Bold" pitchFamily="34" charset="0"/>
              </a:rPr>
              <a:t>SP</a:t>
            </a:r>
            <a:r>
              <a:rPr lang="es-ES" dirty="0" smtClean="0">
                <a:solidFill>
                  <a:srgbClr val="FFFF00"/>
                </a:solidFill>
                <a:latin typeface="Arial Rounded MT Bold" pitchFamily="34" charset="0"/>
              </a:rPr>
              <a:t>A</a:t>
            </a:r>
            <a:r>
              <a:rPr lang="es-ES" dirty="0" smtClean="0">
                <a:solidFill>
                  <a:srgbClr val="FF0000"/>
                </a:solidFill>
                <a:latin typeface="Arial Rounded MT Bold" pitchFamily="34" charset="0"/>
              </a:rPr>
              <a:t>IN</a:t>
            </a:r>
            <a:endParaRPr lang="es-E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An Amazing Adventure through two Patrimonial Cities: Seville and Rome</a:t>
            </a:r>
            <a:endParaRPr lang="es-E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61498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1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latin typeface="Algerian" pitchFamily="82" charset="0"/>
              </a:rPr>
              <a:t>THE TOWN hall</a:t>
            </a:r>
            <a:endParaRPr lang="es-ES" sz="5400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err="1" smtClean="0">
                <a:latin typeface="Engravers MT" pitchFamily="18" charset="0"/>
              </a:rPr>
              <a:t>It`s</a:t>
            </a:r>
            <a:r>
              <a:rPr lang="es-ES" dirty="0" smtClean="0">
                <a:latin typeface="Engravers MT" pitchFamily="18" charset="0"/>
              </a:rPr>
              <a:t> </a:t>
            </a:r>
            <a:r>
              <a:rPr lang="es-ES" dirty="0" err="1" smtClean="0">
                <a:latin typeface="Engravers MT" pitchFamily="18" charset="0"/>
              </a:rPr>
              <a:t>was</a:t>
            </a:r>
            <a:r>
              <a:rPr lang="es-ES" dirty="0" smtClean="0">
                <a:latin typeface="Engravers MT" pitchFamily="18" charset="0"/>
              </a:rPr>
              <a:t> </a:t>
            </a:r>
            <a:r>
              <a:rPr lang="es-ES" dirty="0" err="1" smtClean="0">
                <a:latin typeface="Engravers MT" pitchFamily="18" charset="0"/>
              </a:rPr>
              <a:t>very</a:t>
            </a:r>
            <a:r>
              <a:rPr lang="es-ES" dirty="0" smtClean="0">
                <a:latin typeface="Engravers MT" pitchFamily="18" charset="0"/>
              </a:rPr>
              <a:t> </a:t>
            </a:r>
            <a:r>
              <a:rPr lang="es-ES" dirty="0" err="1" smtClean="0">
                <a:latin typeface="Engravers MT" pitchFamily="18" charset="0"/>
              </a:rPr>
              <a:t>funny</a:t>
            </a:r>
            <a:endParaRPr lang="es-ES" dirty="0">
              <a:latin typeface="Engravers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77" y="1196752"/>
            <a:ext cx="571145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7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lgerian" pitchFamily="82" charset="0"/>
              </a:rPr>
              <a:t>THE ANTIQUARIUM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                                  </a:t>
            </a:r>
            <a:r>
              <a:rPr lang="es-ES" sz="1800" dirty="0" err="1" smtClean="0"/>
              <a:t>On</a:t>
            </a:r>
            <a:r>
              <a:rPr lang="es-ES" sz="1800" dirty="0" smtClean="0"/>
              <a:t> </a:t>
            </a:r>
            <a:r>
              <a:rPr lang="es-ES" sz="1800" dirty="0" err="1" smtClean="0"/>
              <a:t>Tuesday</a:t>
            </a:r>
            <a:r>
              <a:rPr lang="es-ES" sz="1800" dirty="0" smtClean="0"/>
              <a:t>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go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antiquarium</a:t>
            </a:r>
            <a:r>
              <a:rPr lang="es-ES" sz="1800" dirty="0" smtClean="0"/>
              <a:t>, </a:t>
            </a:r>
            <a:r>
              <a:rPr lang="es-ES" sz="1800" dirty="0" err="1" smtClean="0"/>
              <a:t>have</a:t>
            </a:r>
            <a:r>
              <a:rPr lang="es-ES" sz="1800" dirty="0" smtClean="0"/>
              <a:t>      </a:t>
            </a:r>
          </a:p>
          <a:p>
            <a:pPr marL="0" indent="0">
              <a:buNone/>
            </a:pPr>
            <a:r>
              <a:rPr lang="es-ES" sz="1800" dirty="0"/>
              <a:t> </a:t>
            </a:r>
            <a:r>
              <a:rPr lang="es-ES" sz="1800" dirty="0" smtClean="0"/>
              <a:t>                                                                             </a:t>
            </a:r>
            <a:r>
              <a:rPr lang="en-US" sz="1800" dirty="0" smtClean="0"/>
              <a:t>a lot of Roman things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93526"/>
            <a:ext cx="4320480" cy="291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178226" cy="235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77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lgerian" pitchFamily="82" charset="0"/>
              </a:rPr>
              <a:t>THE giralda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                                                   </a:t>
            </a:r>
            <a:r>
              <a:rPr lang="es-ES" dirty="0" err="1" smtClean="0"/>
              <a:t>The</a:t>
            </a:r>
            <a:r>
              <a:rPr lang="es-ES" dirty="0" smtClean="0"/>
              <a:t> Giralda </a:t>
            </a:r>
            <a:r>
              <a:rPr lang="es-ES" dirty="0" err="1" smtClean="0"/>
              <a:t>is</a:t>
            </a:r>
            <a:endParaRPr lang="es-ES" dirty="0"/>
          </a:p>
          <a:p>
            <a:r>
              <a:rPr lang="es-ES" dirty="0" smtClean="0"/>
              <a:t>                                                  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amazing</a:t>
            </a:r>
            <a:r>
              <a:rPr lang="es-ES" dirty="0" smtClean="0"/>
              <a:t> and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    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tall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113"/>
            <a:ext cx="5174022" cy="384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1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lgerian" pitchFamily="82" charset="0"/>
              </a:rPr>
              <a:t>CARMONA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Carmona and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friend</a:t>
            </a:r>
            <a:r>
              <a:rPr lang="es-ES" dirty="0" smtClean="0"/>
              <a:t> Daniel pretended </a:t>
            </a:r>
            <a:r>
              <a:rPr lang="es-ES" dirty="0" err="1" smtClean="0"/>
              <a:t>to</a:t>
            </a:r>
            <a:r>
              <a:rPr lang="es-ES" dirty="0" smtClean="0"/>
              <a:t> be </a:t>
            </a:r>
            <a:r>
              <a:rPr lang="es-ES" dirty="0" err="1" smtClean="0"/>
              <a:t>dead</a:t>
            </a:r>
            <a:r>
              <a:rPr lang="es-ES" dirty="0" smtClean="0"/>
              <a:t>,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fun</a:t>
            </a:r>
            <a:r>
              <a:rPr lang="es-ES" dirty="0" smtClean="0"/>
              <a:t>!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7" y="2636912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80" y="2671727"/>
            <a:ext cx="5076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09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lgerian" pitchFamily="82" charset="0"/>
              </a:rPr>
              <a:t>THE TEATRE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smtClean="0"/>
              <a:t>mo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228490" cy="31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1"/>
            <a:ext cx="4228490" cy="31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446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76</Words>
  <Application>Microsoft Office PowerPoint</Application>
  <PresentationFormat>Presentación en pantalla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ITALY &amp; SPAIN</vt:lpstr>
      <vt:lpstr>THE TOWN hall</vt:lpstr>
      <vt:lpstr>THE ANTIQUARIUM</vt:lpstr>
      <vt:lpstr>THE giralda</vt:lpstr>
      <vt:lpstr>CARMONA</vt:lpstr>
      <vt:lpstr>THE TEATRE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ITALY &amp; SPAIN</dc:title>
  <dc:creator>alumno</dc:creator>
  <cp:lastModifiedBy>alumno</cp:lastModifiedBy>
  <cp:revision>5</cp:revision>
  <dcterms:created xsi:type="dcterms:W3CDTF">2018-04-13T06:24:33Z</dcterms:created>
  <dcterms:modified xsi:type="dcterms:W3CDTF">2018-04-13T07:13:26Z</dcterms:modified>
</cp:coreProperties>
</file>