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3879E-73EC-43DC-94EE-5413DC6F7011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4D18B-D1B0-44ED-A5D6-DF868959304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4D18B-D1B0-44ED-A5D6-DF868959304C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511A-0C5B-4BC9-BF29-369CD0BDC8BA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CCA3-80EE-49A6-8411-24E711D1F43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Mª Luisa Park</a:t>
            </a:r>
            <a:endParaRPr lang="es-E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Camacho Martín</a:t>
            </a:r>
          </a:p>
          <a:p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Mª Luisa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Mª Luisa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Seville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es-E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vegetable </a:t>
            </a:r>
            <a:r>
              <a:rPr lang="es-E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decoration</a:t>
            </a:r>
            <a:endParaRPr lang="es-ES" sz="3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Resultado de imagen de MÂª Luisa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518457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106688" cy="4691063"/>
          </a:xfrm>
        </p:spPr>
        <p:txBody>
          <a:bodyPr>
            <a:normAutofit/>
          </a:bodyPr>
          <a:lstStyle/>
          <a:p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Luisa Fernanda  de  Borbón 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s-E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duque  de  </a:t>
            </a:r>
            <a:r>
              <a:rPr lang="es-ES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Montpensier</a:t>
            </a:r>
            <a:r>
              <a:rPr lang="es-ES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 de  Orleans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sz="24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donated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1893;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1910,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contructions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inaugurated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1914.</a:t>
            </a:r>
          </a:p>
          <a:p>
            <a:endParaRPr lang="es-E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s-E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2" name="Picture 2" descr="Resultado de imagen de MÂª Luisa park 1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4896544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monuments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" sz="1800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1775" cy="639762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Lion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10" name="Picture 14" descr="Resultado de imagen de plaza de espaÃ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427984" cy="2949106"/>
          </a:xfrm>
          <a:prstGeom prst="rect">
            <a:avLst/>
          </a:prstGeom>
          <a:noFill/>
        </p:spPr>
      </p:pic>
      <p:pic>
        <p:nvPicPr>
          <p:cNvPr id="19458" name="Picture 2" descr="Resultado de imagen de fuente de los leones parque maria luisa sev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 flipV="1">
            <a:off x="-1522390" y="332654"/>
            <a:ext cx="45719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Bécquer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Gazebo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395128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395128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8434" name="AutoShape 2" descr="Resultado de imagen de plaza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Resultado de imagen de plaza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Resultado de imagen de plaza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Resultado de imagen de plaza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Resultado de imagen de plaza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8" name="Picture 16" descr="Resultado de imagen de glorieta de bÃ©cquer parque maria luisa sev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962349" cy="3312368"/>
          </a:xfrm>
          <a:prstGeom prst="rect">
            <a:avLst/>
          </a:prstGeom>
          <a:noFill/>
        </p:spPr>
      </p:pic>
      <p:pic>
        <p:nvPicPr>
          <p:cNvPr id="18450" name="Picture 18" descr="Resultado de imagen de fuente de las ranas parque maria luisa sev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55125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a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34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hectares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Resultado de imagen de mÂª Luisa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6192688" cy="37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Mª LUISA PARK EVOLUTION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   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67744" y="56612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410233" cy="3312368"/>
          </a:xfrm>
          <a:prstGeom prst="rect">
            <a:avLst/>
          </a:prstGeom>
          <a:noFill/>
        </p:spPr>
      </p:pic>
      <p:pic>
        <p:nvPicPr>
          <p:cNvPr id="21510" name="Picture 6" descr="Resultado de imagen de parque MarÃ­a Luisa bar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133</Words>
  <Application>Microsoft Office PowerPoint</Application>
  <PresentationFormat>Presentación en pantalla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Mª Luisa Park</vt:lpstr>
      <vt:lpstr>What’s Mª Luisa park?</vt:lpstr>
      <vt:lpstr>Who and when they made?</vt:lpstr>
      <vt:lpstr>Which are the important monuments of the park?</vt:lpstr>
      <vt:lpstr>Diapositiva 5</vt:lpstr>
      <vt:lpstr>How much it measure?</vt:lpstr>
      <vt:lpstr> Mª LUISA PARK EVOLUTION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Mª Luisa Park</dc:title>
  <dc:creator>www.intercambiosvirtuales.org</dc:creator>
  <cp:keywords>#11</cp:keywords>
  <cp:lastModifiedBy>www.intercambiosvirtuales.org</cp:lastModifiedBy>
  <cp:revision>12</cp:revision>
  <dcterms:created xsi:type="dcterms:W3CDTF">2018-11-18T17:53:41Z</dcterms:created>
  <dcterms:modified xsi:type="dcterms:W3CDTF">2018-11-18T19:48:31Z</dcterms:modified>
</cp:coreProperties>
</file>