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8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92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0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2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85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71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17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69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88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50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89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5248-658C-40F7-AAE7-0593028D6C5B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6CFCA-D5D3-4BFA-B8A4-533095130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5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226" y="26965"/>
            <a:ext cx="8212182" cy="1470025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An </a:t>
            </a:r>
            <a:r>
              <a:rPr lang="en-US" sz="2600" dirty="0" smtClean="0"/>
              <a:t>Amazing </a:t>
            </a:r>
            <a:r>
              <a:rPr lang="en-US" sz="2600" dirty="0"/>
              <a:t>A</a:t>
            </a:r>
            <a:r>
              <a:rPr lang="en-US" sz="2600" dirty="0" smtClean="0"/>
              <a:t>dventure </a:t>
            </a:r>
            <a:r>
              <a:rPr lang="en-US" sz="2600" dirty="0"/>
              <a:t>T</a:t>
            </a:r>
            <a:r>
              <a:rPr lang="en-US" sz="2600" dirty="0" smtClean="0"/>
              <a:t>hrough </a:t>
            </a:r>
            <a:r>
              <a:rPr lang="en-US" sz="2600" dirty="0"/>
              <a:t>T</a:t>
            </a:r>
            <a:r>
              <a:rPr lang="en-US" sz="2600" dirty="0" smtClean="0"/>
              <a:t>wo </a:t>
            </a:r>
            <a:r>
              <a:rPr lang="en-US" sz="2600" dirty="0"/>
              <a:t>P</a:t>
            </a:r>
            <a:r>
              <a:rPr lang="en-US" sz="2600" dirty="0" smtClean="0"/>
              <a:t>atrimonial </a:t>
            </a:r>
            <a:r>
              <a:rPr lang="en-US" sz="2600" dirty="0"/>
              <a:t>C</a:t>
            </a:r>
            <a:r>
              <a:rPr lang="en-US" sz="2600" dirty="0" smtClean="0"/>
              <a:t>ities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s-ES" sz="2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7956376" cy="2184648"/>
          </a:xfrm>
        </p:spPr>
        <p:txBody>
          <a:bodyPr/>
          <a:lstStyle/>
          <a:p>
            <a:r>
              <a:rPr lang="es-ES" dirty="0" smtClean="0"/>
              <a:t>Leonardo </a:t>
            </a:r>
            <a:r>
              <a:rPr lang="es-ES" dirty="0" err="1"/>
              <a:t>M</a:t>
            </a:r>
            <a:r>
              <a:rPr lang="es-ES" dirty="0" err="1" smtClean="0"/>
              <a:t>ilana</a:t>
            </a:r>
            <a:r>
              <a:rPr lang="es-ES" dirty="0" smtClean="0"/>
              <a:t> and</a:t>
            </a:r>
          </a:p>
          <a:p>
            <a:r>
              <a:rPr lang="es-ES" dirty="0" smtClean="0"/>
              <a:t>Daniel López</a:t>
            </a:r>
            <a:endParaRPr lang="es-ES" dirty="0"/>
          </a:p>
        </p:txBody>
      </p:sp>
      <p:pic>
        <p:nvPicPr>
          <p:cNvPr id="1028" name="Picture 4" descr="https://image.jimcdn.com/app/cms/image/transf/dimension=551x10000:format=jpg/path/s78ad37b2642ac357/image/i34af4a6f89ebc58d/version/1520727197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280919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WRITINGS ABOUT THE THURSDAY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Bolonia in Cádiz.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dirty="0" err="1" smtClean="0"/>
              <a:t>ruins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talk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ruins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Corazón"/>
          <p:cNvSpPr/>
          <p:nvPr/>
        </p:nvSpPr>
        <p:spPr>
          <a:xfrm>
            <a:off x="2555776" y="3573016"/>
            <a:ext cx="3312368" cy="25202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2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AND NOTHING MORE OF SEVILLE!!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NOTHING MORE OF SEVILLE!</a:t>
            </a:r>
          </a:p>
          <a:p>
            <a:r>
              <a:rPr lang="es-ES" dirty="0" smtClean="0"/>
              <a:t>MY PERSONAL OPINION:</a:t>
            </a:r>
          </a:p>
          <a:p>
            <a:r>
              <a:rPr lang="es-ES" dirty="0" smtClean="0"/>
              <a:t>I LOVE THIS WEEK AND THIS PROJECT... IT HAS BEEN A WORTHY EXPERIENCE.(DANIEL </a:t>
            </a:r>
            <a:r>
              <a:rPr lang="es-ES" dirty="0"/>
              <a:t>LOPEZ </a:t>
            </a:r>
            <a:r>
              <a:rPr lang="es-ES" dirty="0" smtClean="0"/>
              <a:t>FDEZ)</a:t>
            </a:r>
          </a:p>
          <a:p>
            <a:r>
              <a:rPr lang="es-ES" dirty="0" smtClean="0"/>
              <a:t>MY PERSONAL OPINION:  </a:t>
            </a:r>
            <a:r>
              <a:rPr lang="es-ES" dirty="0" err="1" smtClean="0"/>
              <a:t>Seville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beautiful</a:t>
            </a:r>
            <a:r>
              <a:rPr lang="es-ES" dirty="0" smtClean="0"/>
              <a:t> </a:t>
            </a:r>
            <a:r>
              <a:rPr lang="es-ES" dirty="0" err="1" smtClean="0"/>
              <a:t>city</a:t>
            </a:r>
            <a:r>
              <a:rPr lang="es-ES" dirty="0" smtClean="0"/>
              <a:t>, and </a:t>
            </a:r>
            <a:r>
              <a:rPr lang="es-ES" dirty="0" err="1" smtClean="0"/>
              <a:t>nothing</a:t>
            </a:r>
            <a:r>
              <a:rPr lang="es-ES" dirty="0" smtClean="0"/>
              <a:t> more. (</a:t>
            </a:r>
            <a:r>
              <a:rPr lang="es-ES" dirty="0"/>
              <a:t>LEONARDO </a:t>
            </a:r>
            <a:r>
              <a:rPr lang="es-ES" dirty="0" smtClean="0"/>
              <a:t>MILANA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82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MONDAY SEVILLE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Picture 2" descr="https://lh5.googleusercontent.com/l4BaYKGUb0b22ZDRdD-3eX8SfGCNmHzOBjEBpqEdj7xnm62cRRXYp_P-fSN1WdiNLBL3g-sHeYDmqv---rDVODqC3a94WfvDXGF4MpJHZ4pFeEHr1IFP3YxBnM98SUSHkoXnxBtDT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4903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WRITINGS OF MONDAY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Italians</a:t>
            </a:r>
            <a:r>
              <a:rPr lang="es-ES" dirty="0" smtClean="0"/>
              <a:t> </a:t>
            </a:r>
            <a:r>
              <a:rPr lang="es-ES" dirty="0" err="1" smtClean="0"/>
              <a:t>arrive</a:t>
            </a:r>
            <a:r>
              <a:rPr lang="es-ES" dirty="0" smtClean="0"/>
              <a:t> in  </a:t>
            </a:r>
            <a:r>
              <a:rPr lang="es-ES" dirty="0" err="1" smtClean="0"/>
              <a:t>Seville</a:t>
            </a:r>
            <a:endParaRPr lang="es-ES" dirty="0" smtClean="0"/>
          </a:p>
          <a:p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happy</a:t>
            </a:r>
            <a:r>
              <a:rPr lang="es-ES" dirty="0" smtClean="0"/>
              <a:t>!!!!!</a:t>
            </a:r>
            <a:endParaRPr lang="es-ES" dirty="0"/>
          </a:p>
        </p:txBody>
      </p:sp>
      <p:sp>
        <p:nvSpPr>
          <p:cNvPr id="4" name="3 Cara sonriente"/>
          <p:cNvSpPr/>
          <p:nvPr/>
        </p:nvSpPr>
        <p:spPr>
          <a:xfrm>
            <a:off x="2483768" y="2780928"/>
            <a:ext cx="4536504" cy="3600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4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TUESDAY SEVILLE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4" y="1196752"/>
            <a:ext cx="860444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0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WRITINGS OF TUESDAY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center and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Catedral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Giralda,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/>
              <a:t>T</a:t>
            </a:r>
            <a:r>
              <a:rPr lang="es-ES" dirty="0" smtClean="0"/>
              <a:t>own Hall</a:t>
            </a:r>
            <a:r>
              <a:rPr lang="es-ES" dirty="0" smtClean="0"/>
              <a:t>…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dirty="0" err="1" smtClean="0"/>
              <a:t>things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4" name="3 Cara sonriente"/>
          <p:cNvSpPr/>
          <p:nvPr/>
        </p:nvSpPr>
        <p:spPr>
          <a:xfrm>
            <a:off x="2699792" y="3068960"/>
            <a:ext cx="4104456" cy="26642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WEDNESDAY SEVILLE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816424" cy="50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572000" y="1628800"/>
            <a:ext cx="3744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WE WENT TO </a:t>
            </a:r>
            <a:r>
              <a:rPr lang="es-ES" sz="4000" dirty="0" smtClean="0"/>
              <a:t>CARMONA,</a:t>
            </a:r>
            <a:endParaRPr lang="es-ES" sz="4000" dirty="0" smtClean="0"/>
          </a:p>
          <a:p>
            <a:r>
              <a:rPr lang="es-ES" sz="4000" dirty="0" smtClean="0"/>
              <a:t>A LEGENDARY PLACE </a:t>
            </a:r>
            <a:r>
              <a:rPr lang="es-ES" sz="4000" dirty="0" smtClean="0"/>
              <a:t>FOR </a:t>
            </a:r>
            <a:r>
              <a:rPr lang="es-ES" sz="4000" dirty="0" smtClean="0"/>
              <a:t>THE </a:t>
            </a:r>
            <a:r>
              <a:rPr lang="es-ES" sz="4000" dirty="0" smtClean="0"/>
              <a:t>PEOPLE THAT </a:t>
            </a:r>
            <a:r>
              <a:rPr lang="es-ES" sz="4000" dirty="0" smtClean="0"/>
              <a:t>LOVE THE ROMANS AND THEIR CUSTOMS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8468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WRITINGS OF WEDNESDAY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Carmona,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amazing</a:t>
            </a:r>
            <a:r>
              <a:rPr lang="es-ES" dirty="0" smtClean="0"/>
              <a:t> place.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tumbs</a:t>
            </a:r>
            <a:r>
              <a:rPr lang="es-ES" dirty="0" smtClean="0"/>
              <a:t> and a </a:t>
            </a:r>
            <a:r>
              <a:rPr lang="es-ES" dirty="0" err="1" smtClean="0"/>
              <a:t>lot</a:t>
            </a:r>
            <a:r>
              <a:rPr lang="es-ES" dirty="0" smtClean="0"/>
              <a:t> of more </a:t>
            </a:r>
            <a:r>
              <a:rPr lang="es-ES" dirty="0" err="1" smtClean="0"/>
              <a:t>things</a:t>
            </a: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Later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rehease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scenes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a </a:t>
            </a:r>
            <a:r>
              <a:rPr lang="es-ES" dirty="0" err="1" smtClean="0"/>
              <a:t>play</a:t>
            </a:r>
            <a:r>
              <a:rPr lang="es-ES" dirty="0" smtClean="0"/>
              <a:t> </a:t>
            </a:r>
            <a:r>
              <a:rPr lang="es-ES" dirty="0" err="1" smtClean="0"/>
              <a:t>called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Braggart</a:t>
            </a:r>
            <a:r>
              <a:rPr lang="es-ES" dirty="0" smtClean="0"/>
              <a:t> </a:t>
            </a:r>
            <a:r>
              <a:rPr lang="es-ES" dirty="0" err="1" smtClean="0"/>
              <a:t>Soldier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Italians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pass</a:t>
            </a:r>
            <a:r>
              <a:rPr lang="es-ES" dirty="0" smtClean="0"/>
              <a:t> a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time!</a:t>
            </a:r>
            <a:endParaRPr lang="es-ES" dirty="0"/>
          </a:p>
        </p:txBody>
      </p:sp>
      <p:sp>
        <p:nvSpPr>
          <p:cNvPr id="5" name="4 Cara sonriente"/>
          <p:cNvSpPr/>
          <p:nvPr/>
        </p:nvSpPr>
        <p:spPr>
          <a:xfrm>
            <a:off x="5388197" y="3861048"/>
            <a:ext cx="3816424" cy="2376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9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WEDNESDAY EVENING IN SEVILLE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6505"/>
            <a:ext cx="460851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079189" cy="523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THURSDAY IN SEVILLE</a:t>
            </a:r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3" y="1466737"/>
            <a:ext cx="8052217" cy="453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210</Words>
  <Application>Microsoft Office PowerPoint</Application>
  <PresentationFormat>Presentación en pantalla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An Amazing Adventure Through Two Patrimonial Cities </vt:lpstr>
      <vt:lpstr>MONDAY SEVILLE</vt:lpstr>
      <vt:lpstr>WRITINGS OF MONDAY</vt:lpstr>
      <vt:lpstr>TUESDAY SEVILLE</vt:lpstr>
      <vt:lpstr>WRITINGS OF TUESDAY</vt:lpstr>
      <vt:lpstr>WEDNESDAY SEVILLE</vt:lpstr>
      <vt:lpstr>WRITINGS OF WEDNESDAY</vt:lpstr>
      <vt:lpstr>WEDNESDAY EVENING IN SEVILLE</vt:lpstr>
      <vt:lpstr>THURSDAY IN SEVILLE</vt:lpstr>
      <vt:lpstr>WRITINGS ABOUT THE THURSDAY</vt:lpstr>
      <vt:lpstr>AND NOTHING MORE OF SEVILLE!!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amazing adventure through two patrimonial cities</dc:title>
  <dc:creator>alumno</dc:creator>
  <cp:lastModifiedBy>alumno</cp:lastModifiedBy>
  <cp:revision>9</cp:revision>
  <dcterms:created xsi:type="dcterms:W3CDTF">2018-04-13T06:40:51Z</dcterms:created>
  <dcterms:modified xsi:type="dcterms:W3CDTF">2018-04-13T10:41:39Z</dcterms:modified>
</cp:coreProperties>
</file>