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55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B2F3-0401-457E-AA11-CBC562CEB52B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D3C3-98EC-48BD-9EDB-46800C074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5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AD945-4921-4D7C-AAB8-B0A59B5FBC50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1EE8AF-3CF5-401C-9719-97A7DCAEFB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043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649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3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91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58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0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4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9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568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2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12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3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1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9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4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5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5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7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3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1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0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2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28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06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44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61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03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4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44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8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02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16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4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3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7371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61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9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0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9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80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98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7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3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7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110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34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7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6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40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16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6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35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8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4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white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5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white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5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2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8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4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68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37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27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0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9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69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1D3641"/>
                </a:solidFill>
              </a:rPr>
              <a:pPr/>
              <a:t>2017-03-07</a:t>
            </a:fld>
            <a:endParaRPr lang="pl-PL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1D3641"/>
                </a:solidFill>
              </a:rPr>
              <a:pPr/>
              <a:t>‹#›</a:t>
            </a:fld>
            <a:endParaRPr lang="pl-PL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4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55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71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18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528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593354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944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EDEE7D-DF4D-43F0-A7CB-6A13871ABCBD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B534B-CCE8-4B21-A08F-F7EF9DA60B5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D57ED4-0B70-4446-B163-D2F31257932A}" type="datetimeFigureOut">
              <a:rPr lang="pl-PL" smtClean="0">
                <a:solidFill>
                  <a:prstClr val="white"/>
                </a:solidFill>
              </a:rPr>
              <a:pPr/>
              <a:t>2017-03-07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1EE8AF-3CF5-401C-9719-97A7DCAEFB82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8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F26CBB-7EA6-4D61-AF92-9F6B1F5FAA74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BFC5E2-1957-44A6-9C91-DA9D5DF9B5FC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3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85EEAE-8D5F-4600-87D3-29A9866E59F3}" type="datetimeFigureOut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38CB9-9E05-493E-8E21-6A82BC9DB99E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12325E9-34BB-433C-84E1-69ED8DB1A1D8}" type="datetimeFigureOut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2017-03-07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99CE42-CAC0-4501-ACE6-F7E148447560}" type="slidenum">
              <a:rPr lang="pl-PL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pl-PL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18B91-1FF3-46BF-B6F9-B7465F6001FB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2017-03-07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306AF4-02C5-4611-9A25-4514C748D926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EC5AFF-3FAC-4107-A0C6-D1EF43A8DC29}" type="datetimeFigureOut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2017-03-07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D5276B-9425-463F-94A4-17E6634AC359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4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09B6C2-3AD5-41A1-A331-65D2B9AC434D}" type="datetimeFigureOut">
              <a:rPr lang="pl-PL" smtClean="0">
                <a:solidFill>
                  <a:srgbClr val="073E87"/>
                </a:solidFill>
              </a:rPr>
              <a:pPr/>
              <a:t>2017-03-07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18C825-3E0F-48B9-B62B-8CA2C03F9D1F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87AE34-A85F-4F90-993B-5059E209CF7C}" type="datetimeFigureOut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2017-03-07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0BDAEB-ED36-4FC6-83E8-8F2A494E6030}" type="slidenum">
              <a:rPr lang="pl-PL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4857EA-672D-4252-AA47-74DEB4E1E623}" type="datetimeFigureOut">
              <a:rPr lang="pl-PL" smtClean="0">
                <a:solidFill>
                  <a:srgbClr val="DFE6D0"/>
                </a:solidFill>
              </a:rPr>
              <a:pPr/>
              <a:t>2017-03-07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EE8F2C-9247-47C5-81C1-A4D5F51FD197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26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7" y="1052736"/>
            <a:ext cx="7597396" cy="3872721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1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Acropolis</a:t>
            </a:r>
            <a:r>
              <a:rPr lang="pl-PL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,  </a:t>
            </a:r>
            <a:r>
              <a:rPr lang="pl-PL" sz="1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Athens</a:t>
            </a:r>
            <a:endParaRPr lang="pl-PL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3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372168"/>
            <a:ext cx="6470104" cy="1505104"/>
          </a:xfrm>
        </p:spPr>
        <p:txBody>
          <a:bodyPr/>
          <a:lstStyle/>
          <a:p>
            <a:r>
              <a:rPr lang="pl-PL" dirty="0" smtClean="0"/>
              <a:t>He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wives</a:t>
            </a:r>
            <a:r>
              <a:rPr lang="pl-PL" dirty="0" smtClean="0"/>
              <a:t> and </a:t>
            </a:r>
            <a:r>
              <a:rPr lang="pl-PL" dirty="0" err="1" smtClean="0"/>
              <a:t>six</a:t>
            </a:r>
            <a:r>
              <a:rPr lang="pl-PL" dirty="0" smtClean="0"/>
              <a:t> children.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28" y="692696"/>
            <a:ext cx="5707024" cy="3807035"/>
          </a:xfrm>
        </p:spPr>
      </p:pic>
    </p:spTree>
    <p:extLst>
      <p:ext uri="{BB962C8B-B14F-4D97-AF65-F5344CB8AC3E}">
        <p14:creationId xmlns:p14="http://schemas.microsoft.com/office/powerpoint/2010/main" val="3745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4005064"/>
            <a:ext cx="7524328" cy="273630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He </a:t>
            </a:r>
            <a:r>
              <a:rPr lang="pl-PL" dirty="0" err="1" smtClean="0"/>
              <a:t>wrote</a:t>
            </a:r>
            <a:r>
              <a:rPr lang="pl-PL" dirty="0" smtClean="0"/>
              <a:t> 22 </a:t>
            </a:r>
            <a:r>
              <a:rPr lang="pl-PL" dirty="0" err="1" smtClean="0"/>
              <a:t>books</a:t>
            </a:r>
            <a:r>
              <a:rPr lang="pl-PL" dirty="0" smtClean="0"/>
              <a:t>. </a:t>
            </a:r>
            <a:r>
              <a:rPr lang="pl-PL" dirty="0"/>
              <a:t>T</a:t>
            </a:r>
            <a:r>
              <a:rPr lang="pl-PL" dirty="0" smtClean="0"/>
              <a:t>he most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r>
              <a:rPr lang="pl-PL" dirty="0" smtClean="0"/>
              <a:t> are „Dubler’’ and „</a:t>
            </a:r>
            <a:r>
              <a:rPr lang="pl-PL" dirty="0" err="1"/>
              <a:t>A</a:t>
            </a:r>
            <a:r>
              <a:rPr lang="pl-PL" smtClean="0"/>
              <a:t>ct</a:t>
            </a:r>
            <a:r>
              <a:rPr lang="pl-PL" dirty="0" smtClean="0"/>
              <a:t> love’’.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56584" cy="3783806"/>
          </a:xfrm>
        </p:spPr>
      </p:pic>
    </p:spTree>
    <p:extLst>
      <p:ext uri="{BB962C8B-B14F-4D97-AF65-F5344CB8AC3E}">
        <p14:creationId xmlns:p14="http://schemas.microsoft.com/office/powerpoint/2010/main" val="41117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6491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He was </a:t>
            </a:r>
            <a:r>
              <a:rPr lang="pl-PL" dirty="0" err="1" smtClean="0"/>
              <a:t>born</a:t>
            </a:r>
            <a:r>
              <a:rPr lang="pl-PL" dirty="0" smtClean="0"/>
              <a:t> on 7 </a:t>
            </a:r>
            <a:r>
              <a:rPr lang="pl-PL" dirty="0" err="1"/>
              <a:t>S</a:t>
            </a:r>
            <a:r>
              <a:rPr lang="pl-PL" dirty="0" err="1" smtClean="0"/>
              <a:t>eptember</a:t>
            </a:r>
            <a:r>
              <a:rPr lang="pl-PL" dirty="0" smtClean="0"/>
              <a:t> 1909.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7056784" cy="4331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71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Kazan </a:t>
            </a:r>
            <a:r>
              <a:rPr lang="pl-PL" dirty="0" err="1" smtClean="0"/>
              <a:t>died</a:t>
            </a:r>
            <a:r>
              <a:rPr lang="pl-PL" smtClean="0"/>
              <a:t> on </a:t>
            </a:r>
            <a:r>
              <a:rPr lang="pl-PL" dirty="0" smtClean="0"/>
              <a:t>28 </a:t>
            </a:r>
            <a:r>
              <a:rPr lang="pl-PL" dirty="0" err="1"/>
              <a:t>S</a:t>
            </a:r>
            <a:r>
              <a:rPr lang="pl-PL" dirty="0" err="1" smtClean="0"/>
              <a:t>eptember</a:t>
            </a:r>
            <a:r>
              <a:rPr lang="pl-PL" dirty="0" smtClean="0"/>
              <a:t> 2003.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408712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67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JenifFer</a:t>
            </a:r>
            <a:r>
              <a:rPr lang="pl-PL" dirty="0" smtClean="0"/>
              <a:t> </a:t>
            </a:r>
            <a:r>
              <a:rPr lang="pl-PL" dirty="0" err="1" smtClean="0"/>
              <a:t>Aniston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1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Jenifer</a:t>
            </a:r>
            <a:r>
              <a:rPr lang="pl-PL" dirty="0" smtClean="0"/>
              <a:t> </a:t>
            </a:r>
            <a:r>
              <a:rPr lang="pl-PL" dirty="0" err="1" smtClean="0"/>
              <a:t>aniston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Born</a:t>
            </a:r>
            <a:r>
              <a:rPr lang="pl-PL" dirty="0" smtClean="0"/>
              <a:t> on 11 </a:t>
            </a:r>
            <a:r>
              <a:rPr lang="pl-PL" dirty="0" err="1" smtClean="0"/>
              <a:t>February</a:t>
            </a:r>
            <a:r>
              <a:rPr lang="pl-PL" dirty="0" smtClean="0"/>
              <a:t> 1969 </a:t>
            </a:r>
            <a:r>
              <a:rPr lang="pl-PL" dirty="0"/>
              <a:t> </a:t>
            </a:r>
            <a:r>
              <a:rPr lang="pl-PL" dirty="0" smtClean="0"/>
              <a:t>in </a:t>
            </a:r>
            <a:r>
              <a:rPr lang="pl-PL" dirty="0" err="1" smtClean="0"/>
              <a:t>Shemran</a:t>
            </a:r>
            <a:r>
              <a:rPr lang="pl-PL" dirty="0" smtClean="0"/>
              <a:t> </a:t>
            </a:r>
            <a:r>
              <a:rPr lang="pl-PL" dirty="0" err="1" smtClean="0"/>
              <a:t>Oaks</a:t>
            </a:r>
            <a:r>
              <a:rPr lang="pl-PL" dirty="0"/>
              <a:t> </a:t>
            </a:r>
            <a:r>
              <a:rPr lang="pl-PL" dirty="0" smtClean="0"/>
              <a:t>but </a:t>
            </a:r>
            <a:r>
              <a:rPr lang="pl-PL" dirty="0" err="1" smtClean="0"/>
              <a:t>her</a:t>
            </a:r>
            <a:r>
              <a:rPr lang="pl-PL" dirty="0" smtClean="0"/>
              <a:t> </a:t>
            </a:r>
            <a:r>
              <a:rPr lang="pl-PL" dirty="0" err="1" smtClean="0"/>
              <a:t>dad</a:t>
            </a:r>
            <a:r>
              <a:rPr lang="pl-PL" dirty="0" smtClean="0"/>
              <a:t> was </a:t>
            </a:r>
            <a:r>
              <a:rPr lang="pl-PL" dirty="0" err="1" smtClean="0"/>
              <a:t>born</a:t>
            </a:r>
            <a:r>
              <a:rPr lang="pl-PL" dirty="0" smtClean="0"/>
              <a:t>  in Greece, </a:t>
            </a:r>
          </a:p>
          <a:p>
            <a:r>
              <a:rPr lang="pl-PL" dirty="0" smtClean="0"/>
              <a:t>She is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actress</a:t>
            </a:r>
            <a:r>
              <a:rPr lang="pl-PL" dirty="0" smtClean="0"/>
              <a:t>.</a:t>
            </a:r>
          </a:p>
          <a:p>
            <a:r>
              <a:rPr lang="pl-PL" dirty="0" smtClean="0"/>
              <a:t>She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daugther</a:t>
            </a:r>
            <a:r>
              <a:rPr lang="pl-PL" dirty="0" smtClean="0"/>
              <a:t> of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actor</a:t>
            </a:r>
            <a:r>
              <a:rPr lang="pl-PL" dirty="0" smtClean="0"/>
              <a:t> and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actress</a:t>
            </a:r>
            <a:r>
              <a:rPr lang="pl-PL" dirty="0" smtClean="0"/>
              <a:t>.</a:t>
            </a:r>
          </a:p>
          <a:p>
            <a:r>
              <a:rPr lang="pl-PL" dirty="0" smtClean="0"/>
              <a:t>She </a:t>
            </a:r>
            <a:r>
              <a:rPr lang="pl-PL" dirty="0" err="1" smtClean="0"/>
              <a:t>married</a:t>
            </a:r>
            <a:r>
              <a:rPr lang="pl-PL" dirty="0" smtClean="0"/>
              <a:t> Justin </a:t>
            </a:r>
            <a:r>
              <a:rPr lang="pl-PL" dirty="0" err="1" smtClean="0"/>
              <a:t>Theroux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063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291407" cy="3529424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sz="2400" dirty="0" err="1" smtClean="0"/>
              <a:t>She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48 </a:t>
            </a:r>
            <a:r>
              <a:rPr lang="pl-PL" sz="2400" dirty="0" err="1" smtClean="0"/>
              <a:t>years</a:t>
            </a:r>
            <a:r>
              <a:rPr lang="pl-PL" sz="2400" dirty="0" smtClean="0"/>
              <a:t> </a:t>
            </a:r>
            <a:r>
              <a:rPr lang="pl-PL" sz="2400" dirty="0" err="1" smtClean="0"/>
              <a:t>old</a:t>
            </a:r>
            <a:r>
              <a:rPr lang="pl-PL" sz="2800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sz="2400" dirty="0" err="1" smtClean="0"/>
              <a:t>She</a:t>
            </a:r>
            <a:r>
              <a:rPr lang="pl-PL" sz="2400" dirty="0" smtClean="0"/>
              <a:t> </a:t>
            </a:r>
            <a:r>
              <a:rPr lang="pl-PL" sz="2400" dirty="0" err="1" smtClean="0"/>
              <a:t>might</a:t>
            </a:r>
            <a:r>
              <a:rPr lang="pl-PL" sz="2400" dirty="0" smtClean="0"/>
              <a:t> </a:t>
            </a:r>
            <a:r>
              <a:rPr lang="pl-PL" sz="2400" dirty="0" err="1" smtClean="0"/>
              <a:t>expect</a:t>
            </a:r>
            <a:r>
              <a:rPr lang="pl-PL" sz="2400" dirty="0" smtClean="0"/>
              <a:t> a </a:t>
            </a:r>
            <a:r>
              <a:rPr lang="pl-PL" sz="2400" dirty="0" err="1" smtClean="0"/>
              <a:t>child</a:t>
            </a:r>
            <a:r>
              <a:rPr lang="pl-PL" sz="2400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sz="2400" dirty="0" err="1" smtClean="0"/>
              <a:t>Jeniffer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2 </a:t>
            </a:r>
            <a:r>
              <a:rPr lang="pl-PL" sz="2400" dirty="0" err="1" smtClean="0"/>
              <a:t>dogs</a:t>
            </a:r>
            <a:r>
              <a:rPr lang="pl-PL" sz="2400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l-PL" sz="24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l-PL" sz="2800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6400"/>
            <a:ext cx="2616211" cy="3973372"/>
          </a:xfrm>
        </p:spPr>
      </p:pic>
    </p:spTree>
    <p:extLst>
      <p:ext uri="{BB962C8B-B14F-4D97-AF65-F5344CB8AC3E}">
        <p14:creationId xmlns:p14="http://schemas.microsoft.com/office/powerpoint/2010/main" val="769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Maria Callas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3606091"/>
          </a:xfrm>
        </p:spPr>
        <p:txBody>
          <a:bodyPr>
            <a:normAutofit fontScale="90000"/>
          </a:bodyPr>
          <a:lstStyle/>
          <a:p>
            <a:r>
              <a:rPr lang="pl-PL" sz="2800" dirty="0" err="1" smtClean="0"/>
              <a:t>She</a:t>
            </a:r>
            <a:r>
              <a:rPr lang="pl-PL" sz="2800" dirty="0" smtClean="0"/>
              <a:t> was </a:t>
            </a:r>
            <a:r>
              <a:rPr lang="pl-PL" sz="2800" dirty="0" err="1" smtClean="0"/>
              <a:t>born</a:t>
            </a:r>
            <a:r>
              <a:rPr lang="pl-PL" sz="2800" dirty="0" smtClean="0"/>
              <a:t> on 2nd </a:t>
            </a:r>
            <a:r>
              <a:rPr lang="pl-PL" sz="2800" dirty="0" err="1" smtClean="0"/>
              <a:t>December</a:t>
            </a:r>
            <a:r>
              <a:rPr lang="pl-PL" sz="2800" dirty="0" smtClean="0"/>
              <a:t> in 1929. </a:t>
            </a:r>
            <a:r>
              <a:rPr lang="pl-PL" sz="2800" dirty="0" err="1" smtClean="0"/>
              <a:t>She</a:t>
            </a:r>
            <a:r>
              <a:rPr lang="pl-PL" sz="2800" dirty="0" smtClean="0"/>
              <a:t> </a:t>
            </a:r>
            <a:r>
              <a:rPr lang="pl-PL" sz="2800" dirty="0" err="1" smtClean="0"/>
              <a:t>died</a:t>
            </a:r>
            <a:r>
              <a:rPr lang="pl-PL" sz="2800" dirty="0" smtClean="0"/>
              <a:t> in 1977 in Paris.</a:t>
            </a:r>
            <a:br>
              <a:rPr lang="pl-PL" sz="2800" dirty="0" smtClean="0"/>
            </a:br>
            <a:r>
              <a:rPr lang="pl-PL" sz="2800" dirty="0" err="1" smtClean="0"/>
              <a:t>She</a:t>
            </a:r>
            <a:r>
              <a:rPr lang="pl-PL" sz="2800" dirty="0" smtClean="0"/>
              <a:t> was a famous Greek Opera Singer. </a:t>
            </a:r>
            <a:r>
              <a:rPr lang="pl-PL" sz="2800" dirty="0" err="1" smtClean="0"/>
              <a:t>She</a:t>
            </a:r>
            <a:r>
              <a:rPr lang="pl-PL" sz="2800" dirty="0" smtClean="0"/>
              <a:t> was </a:t>
            </a:r>
            <a:r>
              <a:rPr lang="pl-PL" sz="2800" dirty="0" err="1" smtClean="0"/>
              <a:t>called</a:t>
            </a:r>
            <a:r>
              <a:rPr lang="pl-PL" sz="2800" dirty="0" smtClean="0"/>
              <a:t> ,,La Diva”.</a:t>
            </a:r>
            <a:br>
              <a:rPr lang="pl-PL" sz="28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3" y="2492896"/>
            <a:ext cx="2711946" cy="3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9249" y="908720"/>
            <a:ext cx="31190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Villa in </a:t>
            </a:r>
            <a:r>
              <a:rPr kumimoji="0" lang="pl-PL" alt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Sirmione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  <a:r>
              <a:rPr kumimoji="0" lang="pl-PL" alt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Maria Callas </a:t>
            </a:r>
            <a:r>
              <a:rPr kumimoji="0" lang="pl-PL" alt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lived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in 1950-1959</a:t>
            </a: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upload.wikimedia.org/wikipedia/commons/thumb/7/7f/Callas_Sirmione.jpg/1024px-Callas_Sirmi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419872" cy="22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11760" y="3516173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black"/>
                </a:solidFill>
              </a:rPr>
              <a:t>Elvira</a:t>
            </a:r>
            <a:r>
              <a:rPr lang="pl-PL" sz="2000" dirty="0">
                <a:solidFill>
                  <a:prstClr val="black"/>
                </a:solidFill>
              </a:rPr>
              <a:t> de Hidalgo, </a:t>
            </a:r>
            <a:r>
              <a:rPr lang="pl-PL" sz="2000" dirty="0" err="1" smtClean="0">
                <a:solidFill>
                  <a:prstClr val="black"/>
                </a:solidFill>
              </a:rPr>
              <a:t>Calla’s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teacher</a:t>
            </a:r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s://upload.wikimedia.org/wikipedia/commons/thumb/e/e8/Elvira_de_Hidalgo_1.jpg/220px-Elvira_de_Hidalg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095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This place is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located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Athens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 This 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limestone hill with a relative height of 90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 marL="45720" indent="0" algn="ctr">
              <a:buNone/>
            </a:pPr>
            <a:endParaRPr lang="pl-PL" sz="24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46" y="2276871"/>
            <a:ext cx="6760051" cy="36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63888" y="4725144"/>
            <a:ext cx="5415136" cy="11543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Maria Callas </a:t>
            </a:r>
            <a:r>
              <a:rPr lang="pl-PL" dirty="0" err="1" smtClean="0"/>
              <a:t>played</a:t>
            </a:r>
            <a:r>
              <a:rPr lang="pl-PL" dirty="0" smtClean="0"/>
              <a:t> the </a:t>
            </a:r>
            <a:r>
              <a:rPr lang="pl-PL" dirty="0" err="1" smtClean="0"/>
              <a:t>main</a:t>
            </a:r>
            <a:r>
              <a:rPr lang="pl-PL" dirty="0" smtClean="0"/>
              <a:t> part in </a:t>
            </a:r>
            <a:r>
              <a:rPr lang="pl-PL" i="1" dirty="0" err="1" smtClean="0"/>
              <a:t>Traviata</a:t>
            </a:r>
            <a:r>
              <a:rPr lang="pl-PL" i="1" dirty="0" smtClean="0"/>
              <a:t> opera.</a:t>
            </a:r>
            <a:r>
              <a:rPr lang="en-US" sz="5400" dirty="0"/>
              <a:t> She played </a:t>
            </a:r>
            <a:r>
              <a:rPr lang="en-US" sz="5400" dirty="0" err="1"/>
              <a:t>Violetta</a:t>
            </a:r>
            <a:r>
              <a:rPr lang="en-US" sz="5400" dirty="0"/>
              <a:t> in </a:t>
            </a:r>
            <a:r>
              <a:rPr lang="pl-PL" sz="5400" dirty="0" err="1" smtClean="0"/>
              <a:t>thi</a:t>
            </a:r>
            <a:r>
              <a:rPr lang="en-US" sz="5400" smtClean="0"/>
              <a:t>s </a:t>
            </a:r>
            <a:r>
              <a:rPr lang="en-US" sz="5400" dirty="0"/>
              <a:t>opera</a:t>
            </a:r>
            <a:r>
              <a:rPr lang="pl-PL" sz="5400" dirty="0"/>
              <a:t/>
            </a:r>
            <a:br>
              <a:rPr lang="pl-PL" sz="5400" dirty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9816" y="-57249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askerville Old Face" panose="02020602080505020303" pitchFamily="18" charset="0"/>
              </a:rPr>
              <a:t>Mikis </a:t>
            </a:r>
            <a:r>
              <a:rPr lang="pl-PL" sz="5400" dirty="0" err="1" smtClean="0">
                <a:latin typeface="Baskerville Old Face" panose="02020602080505020303" pitchFamily="18" charset="0"/>
              </a:rPr>
              <a:t>Theodorakis</a:t>
            </a:r>
            <a:endParaRPr lang="pl-PL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51920" y="3969427"/>
            <a:ext cx="1904256" cy="14897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11" y="1484784"/>
            <a:ext cx="4032448" cy="52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askerville Old Face" panose="02020602080505020303" pitchFamily="18" charset="0"/>
              </a:rPr>
              <a:t>Who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pl-PL" dirty="0" err="1" smtClean="0">
                <a:latin typeface="Baskerville Old Face" panose="02020602080505020303" pitchFamily="18" charset="0"/>
              </a:rPr>
              <a:t>is</a:t>
            </a:r>
            <a:r>
              <a:rPr lang="pl-PL" dirty="0" smtClean="0">
                <a:latin typeface="Baskerville Old Face" panose="02020602080505020303" pitchFamily="18" charset="0"/>
              </a:rPr>
              <a:t> he?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Baskerville Old Face" panose="02020602080505020303" pitchFamily="18" charset="0"/>
              </a:rPr>
              <a:t>He </a:t>
            </a:r>
            <a:r>
              <a:rPr lang="en-US" dirty="0" smtClean="0">
                <a:latin typeface="Baskerville Old Face" panose="02020602080505020303" pitchFamily="18" charset="0"/>
              </a:rPr>
              <a:t>is a Greek songwriter and composer who has written over 1000 songs. He scored for the films </a:t>
            </a:r>
            <a:r>
              <a:rPr lang="en-US" i="1" dirty="0" smtClean="0">
                <a:latin typeface="Baskerville Old Face" panose="02020602080505020303" pitchFamily="18" charset="0"/>
              </a:rPr>
              <a:t>Zorba the Greek</a:t>
            </a:r>
            <a:r>
              <a:rPr lang="en-US" dirty="0" smtClean="0">
                <a:latin typeface="Baskerville Old Face" panose="02020602080505020303" pitchFamily="18" charset="0"/>
              </a:rPr>
              <a:t>, </a:t>
            </a:r>
            <a:r>
              <a:rPr lang="en-US" i="1" dirty="0" smtClean="0">
                <a:latin typeface="Baskerville Old Face" panose="02020602080505020303" pitchFamily="18" charset="0"/>
              </a:rPr>
              <a:t>Z</a:t>
            </a:r>
            <a:r>
              <a:rPr lang="en-US" dirty="0" smtClean="0">
                <a:latin typeface="Baskerville Old Face" panose="02020602080505020303" pitchFamily="18" charset="0"/>
              </a:rPr>
              <a:t> and </a:t>
            </a:r>
            <a:r>
              <a:rPr lang="en-US" i="1" dirty="0" err="1" smtClean="0">
                <a:latin typeface="Baskerville Old Face" panose="02020602080505020303" pitchFamily="18" charset="0"/>
              </a:rPr>
              <a:t>Serpico</a:t>
            </a:r>
            <a:r>
              <a:rPr lang="pl-PL" dirty="0" smtClean="0">
                <a:latin typeface="Baskerville Old Face" panose="02020602080505020303" pitchFamily="18" charset="0"/>
              </a:rPr>
              <a:t>.</a:t>
            </a:r>
            <a:r>
              <a:rPr lang="en-US" dirty="0" smtClean="0">
                <a:latin typeface="Baskerville Old Face" panose="02020602080505020303" pitchFamily="18" charset="0"/>
              </a:rPr>
              <a:t>He composed the "</a:t>
            </a:r>
            <a:r>
              <a:rPr lang="en-US" dirty="0" err="1" smtClean="0">
                <a:latin typeface="Baskerville Old Face" panose="02020602080505020303" pitchFamily="18" charset="0"/>
              </a:rPr>
              <a:t>Mauthausen</a:t>
            </a:r>
            <a:r>
              <a:rPr lang="en-US" dirty="0" smtClean="0">
                <a:latin typeface="Baskerville Old Face" panose="02020602080505020303" pitchFamily="18" charset="0"/>
              </a:rPr>
              <a:t> Trilogy" also known as "The Ballad of </a:t>
            </a:r>
            <a:r>
              <a:rPr lang="en-US" dirty="0" err="1" smtClean="0">
                <a:latin typeface="Baskerville Old Face" panose="02020602080505020303" pitchFamily="18" charset="0"/>
              </a:rPr>
              <a:t>Mauthausen</a:t>
            </a:r>
            <a:r>
              <a:rPr lang="en-US" dirty="0" smtClean="0">
                <a:latin typeface="Baskerville Old Face" panose="02020602080505020303" pitchFamily="18" charset="0"/>
              </a:rPr>
              <a:t>", which has been described as the "most beautiful musical work ever written about the Holocaust" and possibly his best work.</a:t>
            </a:r>
            <a:endParaRPr lang="pl-PL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askerville Old Face" panose="02020602080505020303" pitchFamily="18" charset="0"/>
              </a:rPr>
              <a:t>Biography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Baskerville Old Face" panose="02020602080505020303" pitchFamily="18" charset="0"/>
              </a:rPr>
              <a:t>Mikis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Theodorakis</a:t>
            </a:r>
            <a:r>
              <a:rPr lang="en-US" dirty="0" smtClean="0">
                <a:latin typeface="Baskerville Old Face" panose="02020602080505020303" pitchFamily="18" charset="0"/>
              </a:rPr>
              <a:t> was born on </a:t>
            </a:r>
            <a:r>
              <a:rPr lang="pl-PL" dirty="0" smtClean="0">
                <a:latin typeface="Baskerville Old Face" panose="02020602080505020303" pitchFamily="18" charset="0"/>
              </a:rPr>
              <a:t>29th of </a:t>
            </a:r>
            <a:r>
              <a:rPr lang="pl-PL" dirty="0" err="1" smtClean="0">
                <a:latin typeface="Baskerville Old Face" panose="02020602080505020303" pitchFamily="18" charset="0"/>
              </a:rPr>
              <a:t>July</a:t>
            </a:r>
            <a:r>
              <a:rPr lang="pl-PL" dirty="0" smtClean="0">
                <a:latin typeface="Baskerville Old Face" panose="02020602080505020303" pitchFamily="18" charset="0"/>
              </a:rPr>
              <a:t> 1925, on </a:t>
            </a:r>
            <a:r>
              <a:rPr lang="en-US" dirty="0" smtClean="0">
                <a:latin typeface="Baskerville Old Face" panose="02020602080505020303" pitchFamily="18" charset="0"/>
              </a:rPr>
              <a:t>the Greek island of Chios</a:t>
            </a:r>
            <a:r>
              <a:rPr lang="pl-PL" dirty="0" smtClean="0">
                <a:latin typeface="Baskerville Old Face" panose="02020602080505020303" pitchFamily="18" charset="0"/>
              </a:rPr>
              <a:t>.</a:t>
            </a:r>
            <a:r>
              <a:rPr lang="en-US" dirty="0" smtClean="0">
                <a:latin typeface="Baskerville Old Face" panose="02020602080505020303" pitchFamily="18" charset="0"/>
              </a:rPr>
              <a:t> His father, a lawyer and a civil servant, was from the small village of </a:t>
            </a:r>
            <a:r>
              <a:rPr lang="en-US" i="1" dirty="0" smtClean="0">
                <a:latin typeface="Baskerville Old Face" panose="02020602080505020303" pitchFamily="18" charset="0"/>
              </a:rPr>
              <a:t>Kato </a:t>
            </a:r>
            <a:r>
              <a:rPr lang="en-US" i="1" dirty="0" err="1" smtClean="0">
                <a:latin typeface="Baskerville Old Face" panose="02020602080505020303" pitchFamily="18" charset="0"/>
              </a:rPr>
              <a:t>Galatas</a:t>
            </a:r>
            <a:r>
              <a:rPr lang="pl-PL" baseline="30000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on Crete and his mother, Aspasia Poulakis, was from a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Greek family in </a:t>
            </a:r>
            <a:r>
              <a:rPr lang="en-US" dirty="0" err="1" smtClean="0">
                <a:latin typeface="Baskerville Old Face" panose="02020602080505020303" pitchFamily="18" charset="0"/>
              </a:rPr>
              <a:t>Çeşme</a:t>
            </a:r>
            <a:r>
              <a:rPr lang="en-US" dirty="0" smtClean="0">
                <a:latin typeface="Baskerville Old Face" panose="02020602080505020303" pitchFamily="18" charset="0"/>
              </a:rPr>
              <a:t>, in what is today Turkey.</a:t>
            </a:r>
            <a:r>
              <a:rPr lang="pl-PL" dirty="0" smtClean="0">
                <a:latin typeface="Baskerville Old Face" panose="02020602080505020303" pitchFamily="18" charset="0"/>
              </a:rPr>
              <a:t> His </a:t>
            </a:r>
            <a:r>
              <a:rPr lang="pl-PL" dirty="0" err="1" smtClean="0">
                <a:latin typeface="Baskerville Old Face" panose="02020602080505020303" pitchFamily="18" charset="0"/>
              </a:rPr>
              <a:t>children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pl-PL" dirty="0" err="1" smtClean="0">
                <a:latin typeface="Baskerville Old Face" panose="02020602080505020303" pitchFamily="18" charset="0"/>
              </a:rPr>
              <a:t>are</a:t>
            </a:r>
            <a:r>
              <a:rPr lang="pl-PL" dirty="0" smtClean="0">
                <a:latin typeface="Baskerville Old Face" panose="02020602080505020303" pitchFamily="18" charset="0"/>
              </a:rPr>
              <a:t> George </a:t>
            </a:r>
            <a:r>
              <a:rPr lang="pl-PL" dirty="0" err="1" smtClean="0">
                <a:latin typeface="Baskerville Old Face" panose="02020602080505020303" pitchFamily="18" charset="0"/>
              </a:rPr>
              <a:t>Theodorakis</a:t>
            </a:r>
            <a:r>
              <a:rPr lang="pl-PL" dirty="0" smtClean="0">
                <a:latin typeface="Baskerville Old Face" panose="02020602080505020303" pitchFamily="18" charset="0"/>
              </a:rPr>
              <a:t> and Margarita </a:t>
            </a:r>
            <a:r>
              <a:rPr lang="pl-PL" dirty="0" err="1" smtClean="0">
                <a:latin typeface="Baskerville Old Face" panose="02020602080505020303" pitchFamily="18" charset="0"/>
              </a:rPr>
              <a:t>Theodorakis</a:t>
            </a:r>
            <a:r>
              <a:rPr lang="pl-PL" dirty="0" smtClean="0">
                <a:latin typeface="Baskerville Old Face" panose="02020602080505020303" pitchFamily="18" charset="0"/>
              </a:rPr>
              <a:t>.</a:t>
            </a:r>
            <a:endParaRPr lang="pl-PL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askerville Old Face" panose="02020602080505020303" pitchFamily="18" charset="0"/>
              </a:rPr>
              <a:t>Where</a:t>
            </a:r>
            <a:r>
              <a:rPr lang="pl-PL" dirty="0" smtClean="0">
                <a:latin typeface="Baskerville Old Face" panose="02020602080505020303" pitchFamily="18" charset="0"/>
              </a:rPr>
              <a:t> was he </a:t>
            </a:r>
            <a:r>
              <a:rPr lang="pl-PL" dirty="0" err="1" smtClean="0">
                <a:latin typeface="Baskerville Old Face" panose="02020602080505020303" pitchFamily="18" charset="0"/>
              </a:rPr>
              <a:t>studying</a:t>
            </a:r>
            <a:r>
              <a:rPr lang="pl-PL" dirty="0" smtClean="0">
                <a:latin typeface="Baskerville Old Face" panose="02020602080505020303" pitchFamily="18" charset="0"/>
              </a:rPr>
              <a:t>?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In 1954 he travelled with his young wife </a:t>
            </a:r>
            <a:r>
              <a:rPr lang="en-US" dirty="0" err="1" smtClean="0">
                <a:latin typeface="Baskerville Old Face" panose="02020602080505020303" pitchFamily="18" charset="0"/>
              </a:rPr>
              <a:t>Myrto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Altinoglou</a:t>
            </a:r>
            <a:r>
              <a:rPr lang="en-US" dirty="0" smtClean="0">
                <a:latin typeface="Baskerville Old Face" panose="02020602080505020303" pitchFamily="18" charset="0"/>
              </a:rPr>
              <a:t> to </a:t>
            </a:r>
            <a:r>
              <a:rPr lang="en-US" dirty="0" err="1" smtClean="0">
                <a:latin typeface="Baskerville Old Face" panose="02020602080505020303" pitchFamily="18" charset="0"/>
              </a:rPr>
              <a:t>Pari</a:t>
            </a:r>
            <a:r>
              <a:rPr lang="pl-PL" dirty="0" smtClean="0">
                <a:latin typeface="Baskerville Old Face" panose="02020602080505020303" pitchFamily="18" charset="0"/>
              </a:rPr>
              <a:t>s</a:t>
            </a:r>
            <a:r>
              <a:rPr lang="en-US" dirty="0" smtClean="0">
                <a:latin typeface="Baskerville Old Face" panose="02020602080505020303" pitchFamily="18" charset="0"/>
              </a:rPr>
              <a:t> where he entered the Conservatory and studied musical analysis</a:t>
            </a:r>
            <a:r>
              <a:rPr lang="pl-PL" dirty="0" smtClean="0">
                <a:latin typeface="Baskerville Old Face" panose="02020602080505020303" pitchFamily="18" charset="0"/>
              </a:rPr>
              <a:t>.</a:t>
            </a:r>
            <a:r>
              <a:rPr lang="en-US" dirty="0" smtClean="0">
                <a:latin typeface="Baskerville Old Face" panose="02020602080505020303" pitchFamily="18" charset="0"/>
              </a:rPr>
              <a:t> His time in Paris, 1954–1959, was his second</a:t>
            </a:r>
            <a:r>
              <a:rPr lang="en-US" i="1" dirty="0" smtClean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period of musical writing.</a:t>
            </a:r>
            <a:endParaRPr lang="pl-PL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askerville Old Face" panose="02020602080505020303" pitchFamily="18" charset="0"/>
              </a:rPr>
              <a:t>Photos</a:t>
            </a:r>
            <a:r>
              <a:rPr lang="pl-PL" dirty="0" smtClean="0">
                <a:latin typeface="Baskerville Old Face" panose="02020602080505020303" pitchFamily="18" charset="0"/>
              </a:rPr>
              <a:t>: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2095500" cy="27908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888432" cy="28756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42244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916832"/>
            <a:ext cx="6300192" cy="1686049"/>
          </a:xfrm>
        </p:spPr>
        <p:txBody>
          <a:bodyPr>
            <a:normAutofit/>
          </a:bodyPr>
          <a:lstStyle/>
          <a:p>
            <a:r>
              <a:rPr lang="pl-PL" b="1" dirty="0" smtClean="0"/>
              <a:t>Nana Mouskouri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800" dirty="0">
                <a:latin typeface="Berlin Sans FB Demi" panose="020E0802020502020306" pitchFamily="34" charset="0"/>
              </a:rPr>
              <a:t>She </a:t>
            </a:r>
            <a:r>
              <a:rPr lang="pl-PL" sz="2800" dirty="0" err="1">
                <a:latin typeface="Berlin Sans FB Demi" panose="020E0802020502020306" pitchFamily="34" charset="0"/>
              </a:rPr>
              <a:t>is</a:t>
            </a:r>
            <a:r>
              <a:rPr lang="pl-PL" sz="2800" dirty="0">
                <a:latin typeface="Berlin Sans FB Demi" panose="020E0802020502020306" pitchFamily="34" charset="0"/>
              </a:rPr>
              <a:t> </a:t>
            </a:r>
            <a:r>
              <a:rPr lang="pl-PL" sz="2800" dirty="0" smtClean="0">
                <a:latin typeface="Berlin Sans FB Demi" panose="020E0802020502020306" pitchFamily="34" charset="0"/>
              </a:rPr>
              <a:t>a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singer</a:t>
            </a:r>
            <a:r>
              <a:rPr lang="pl-PL" sz="2800" dirty="0">
                <a:latin typeface="Berlin Sans FB Demi" panose="020E0802020502020306" pitchFamily="34" charset="0"/>
              </a:rPr>
              <a:t>.</a:t>
            </a:r>
          </a:p>
          <a:p>
            <a:r>
              <a:rPr lang="pl-PL" sz="2800" dirty="0">
                <a:latin typeface="Berlin Sans FB Demi" panose="020E0802020502020306" pitchFamily="34" charset="0"/>
              </a:rPr>
              <a:t>She was born </a:t>
            </a:r>
            <a:r>
              <a:rPr lang="pl-PL" sz="2800" dirty="0" smtClean="0">
                <a:latin typeface="Berlin Sans FB Demi" panose="020E0802020502020306" pitchFamily="34" charset="0"/>
              </a:rPr>
              <a:t>on 13 </a:t>
            </a:r>
            <a:r>
              <a:rPr lang="pl-PL" sz="2800" dirty="0">
                <a:latin typeface="Berlin Sans FB Demi" panose="020E0802020502020306" pitchFamily="34" charset="0"/>
              </a:rPr>
              <a:t>October 1934.</a:t>
            </a:r>
          </a:p>
          <a:p>
            <a:r>
              <a:rPr lang="pl-PL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latin typeface="Berlin Sans FB Demi" panose="020E0802020502020306" pitchFamily="34" charset="0"/>
              </a:rPr>
              <a:t>Nana </a:t>
            </a:r>
            <a:r>
              <a:rPr lang="en-US" sz="2800" dirty="0" smtClean="0">
                <a:latin typeface="Berlin Sans FB Demi" panose="020E0802020502020306" pitchFamily="34" charset="0"/>
              </a:rPr>
              <a:t>M</a:t>
            </a:r>
            <a:r>
              <a:rPr lang="pl-PL" sz="2800" dirty="0" smtClean="0">
                <a:latin typeface="Berlin Sans FB Demi" panose="020E0802020502020306" pitchFamily="34" charset="0"/>
              </a:rPr>
              <a:t>o</a:t>
            </a:r>
            <a:r>
              <a:rPr lang="en-US" sz="2800" dirty="0" smtClean="0">
                <a:latin typeface="Berlin Sans FB Demi" panose="020E0802020502020306" pitchFamily="34" charset="0"/>
              </a:rPr>
              <a:t>us</a:t>
            </a:r>
            <a:r>
              <a:rPr lang="pl-PL" sz="2800" dirty="0" smtClean="0">
                <a:latin typeface="Berlin Sans FB Demi" panose="020E0802020502020306" pitchFamily="34" charset="0"/>
              </a:rPr>
              <a:t>ko</a:t>
            </a:r>
            <a:r>
              <a:rPr lang="en-US" sz="2800" dirty="0" err="1" smtClean="0">
                <a:latin typeface="Berlin Sans FB Demi" panose="020E0802020502020306" pitchFamily="34" charset="0"/>
              </a:rPr>
              <a:t>uri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latin typeface="Berlin Sans FB Demi" panose="020E0802020502020306" pitchFamily="34" charset="0"/>
              </a:rPr>
              <a:t>lives in Switzerland with her second husband André Chapelle, sh</a:t>
            </a:r>
            <a:r>
              <a:rPr lang="pl-PL" sz="2800" dirty="0">
                <a:latin typeface="Berlin Sans FB Demi" panose="020E0802020502020306" pitchFamily="34" charset="0"/>
              </a:rPr>
              <a:t>e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got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married </a:t>
            </a:r>
            <a:r>
              <a:rPr lang="en-US" sz="2800" dirty="0">
                <a:latin typeface="Berlin Sans FB Demi" panose="020E0802020502020306" pitchFamily="34" charset="0"/>
              </a:rPr>
              <a:t>in 2003.</a:t>
            </a:r>
            <a:endParaRPr lang="pl-PL" sz="2800" dirty="0">
              <a:latin typeface="Berlin Sans FB Demi" panose="020E0802020502020306" pitchFamily="34" charset="0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612" y="3429000"/>
            <a:ext cx="2267526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Nana </a:t>
            </a:r>
            <a:r>
              <a:rPr lang="en-US" sz="2400" dirty="0" err="1">
                <a:latin typeface="Berlin Sans FB Demi" panose="020E0802020502020306" pitchFamily="34" charset="0"/>
              </a:rPr>
              <a:t>Mouskouri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got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two </a:t>
            </a:r>
            <a:r>
              <a:rPr lang="en-US" sz="2400" dirty="0">
                <a:latin typeface="Berlin Sans FB Demi" panose="020E0802020502020306" pitchFamily="34" charset="0"/>
              </a:rPr>
              <a:t>golden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records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for </a:t>
            </a:r>
            <a:r>
              <a:rPr lang="pl-PL" sz="2400" smtClean="0">
                <a:latin typeface="Berlin Sans FB Demi" panose="020E0802020502020306" pitchFamily="34" charset="0"/>
              </a:rPr>
              <a:t>the </a:t>
            </a:r>
            <a:r>
              <a:rPr lang="en-US" sz="2400" smtClean="0">
                <a:latin typeface="Berlin Sans FB Demi" panose="020E0802020502020306" pitchFamily="34" charset="0"/>
              </a:rPr>
              <a:t>record </a:t>
            </a:r>
            <a:r>
              <a:rPr lang="en-US" sz="2400" dirty="0">
                <a:latin typeface="Berlin Sans FB Demi" panose="020E0802020502020306" pitchFamily="34" charset="0"/>
              </a:rPr>
              <a:t>sales in the Netherlands (1971)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25823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4365104"/>
            <a:ext cx="7772400" cy="1975104"/>
          </a:xfrm>
        </p:spPr>
        <p:txBody>
          <a:bodyPr/>
          <a:lstStyle/>
          <a:p>
            <a:r>
              <a:rPr lang="pl-PL" dirty="0" smtClean="0"/>
              <a:t>Theo </a:t>
            </a:r>
            <a:r>
              <a:rPr lang="pl-PL" dirty="0" err="1" smtClean="0"/>
              <a:t>Angelopoulos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6904856" cy="4320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It </a:t>
            </a:r>
            <a:r>
              <a:rPr lang="pl-P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consists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 21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buildings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8310"/>
            <a:ext cx="689198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8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221" y="1773238"/>
            <a:ext cx="309255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Theodoros Angelopoulos</a:t>
            </a:r>
            <a:r>
              <a:rPr lang="pl-PL" dirty="0" smtClean="0"/>
              <a:t> was </a:t>
            </a:r>
            <a:r>
              <a:rPr lang="pl-PL" dirty="0" err="1" smtClean="0"/>
              <a:t>born</a:t>
            </a:r>
            <a:r>
              <a:rPr lang="pl-PL" dirty="0" smtClean="0"/>
              <a:t> in </a:t>
            </a:r>
            <a:r>
              <a:rPr lang="pl-PL" dirty="0" err="1" smtClean="0"/>
              <a:t>Athens</a:t>
            </a:r>
            <a:r>
              <a:rPr lang="pl-PL" dirty="0" smtClean="0"/>
              <a:t> on 27 </a:t>
            </a:r>
            <a:r>
              <a:rPr lang="pl-PL" dirty="0" err="1" smtClean="0"/>
              <a:t>April</a:t>
            </a:r>
            <a:r>
              <a:rPr lang="pl-PL" dirty="0" smtClean="0"/>
              <a:t> 1935. He </a:t>
            </a:r>
            <a:r>
              <a:rPr lang="pl-PL" dirty="0" err="1" smtClean="0"/>
              <a:t>died</a:t>
            </a:r>
            <a:r>
              <a:rPr lang="pl-PL" dirty="0" smtClean="0"/>
              <a:t>  on 24 January 2012.</a:t>
            </a:r>
          </a:p>
          <a:p>
            <a:r>
              <a:rPr lang="pl-PL" dirty="0" smtClean="0"/>
              <a:t>He was a film </a:t>
            </a:r>
            <a:r>
              <a:rPr lang="pl-PL" dirty="0" err="1" smtClean="0"/>
              <a:t>director</a:t>
            </a:r>
            <a:r>
              <a:rPr lang="pl-PL" dirty="0" smtClean="0"/>
              <a:t> and </a:t>
            </a:r>
            <a:r>
              <a:rPr lang="pl-PL" dirty="0" err="1" smtClean="0"/>
              <a:t>screenwriter</a:t>
            </a:r>
            <a:endParaRPr lang="pl-PL" dirty="0" smtClean="0"/>
          </a:p>
          <a:p>
            <a:r>
              <a:rPr lang="en-US" dirty="0" smtClean="0"/>
              <a:t>He started making films in 1967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5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4" y="1743075"/>
            <a:ext cx="3420696" cy="45593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747978" cy="4572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/>
              <a:t>He </a:t>
            </a:r>
            <a:r>
              <a:rPr lang="pl-PL" sz="2800" dirty="0" err="1" smtClean="0"/>
              <a:t>had</a:t>
            </a:r>
            <a:r>
              <a:rPr lang="pl-PL" sz="2800" dirty="0" smtClean="0"/>
              <a:t> </a:t>
            </a:r>
            <a:r>
              <a:rPr lang="pl-PL" sz="2800" dirty="0" err="1" smtClean="0"/>
              <a:t>three</a:t>
            </a:r>
            <a:r>
              <a:rPr lang="pl-PL" sz="2800" dirty="0" smtClean="0"/>
              <a:t> </a:t>
            </a:r>
            <a:r>
              <a:rPr lang="pl-PL" sz="2800" dirty="0" err="1" smtClean="0"/>
              <a:t>daughters</a:t>
            </a:r>
            <a:r>
              <a:rPr lang="pl-PL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 smtClean="0"/>
              <a:t>Released</a:t>
            </a:r>
            <a:r>
              <a:rPr lang="pl-PL" sz="2800" dirty="0" smtClean="0"/>
              <a:t> </a:t>
            </a:r>
            <a:r>
              <a:rPr lang="pl-PL" sz="2800" dirty="0" err="1" smtClean="0"/>
              <a:t>seven</a:t>
            </a:r>
            <a:r>
              <a:rPr lang="pl-PL" sz="2800" dirty="0" smtClean="0"/>
              <a:t> </a:t>
            </a:r>
            <a:r>
              <a:rPr lang="pl-PL" sz="2800" dirty="0" err="1" smtClean="0"/>
              <a:t>films</a:t>
            </a:r>
            <a:endParaRPr lang="pl-PL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Angelopoulos was </a:t>
            </a:r>
            <a:r>
              <a:rPr lang="en-US" sz="2800" dirty="0" smtClean="0"/>
              <a:t>the </a:t>
            </a:r>
            <a:r>
              <a:rPr lang="en-US" sz="2800" dirty="0"/>
              <a:t>most famous in the world of Greek </a:t>
            </a:r>
            <a:r>
              <a:rPr lang="pl-PL" sz="2800" smtClean="0"/>
              <a:t>f</a:t>
            </a:r>
            <a:r>
              <a:rPr lang="en-US" sz="2800" smtClean="0"/>
              <a:t>ilm</a:t>
            </a:r>
            <a:r>
              <a:rPr lang="en-US" sz="2800" dirty="0" smtClean="0"/>
              <a:t> </a:t>
            </a:r>
            <a:r>
              <a:rPr lang="en-US" sz="2800" dirty="0"/>
              <a:t>directors.</a:t>
            </a:r>
            <a:endParaRPr lang="pl-P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023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 </a:t>
            </a:r>
            <a:r>
              <a:rPr lang="pl-PL" dirty="0" err="1" smtClean="0"/>
              <a:t>Galifianakis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335741" cy="4525963"/>
          </a:xfrm>
        </p:spPr>
      </p:pic>
    </p:spTree>
    <p:extLst>
      <p:ext uri="{BB962C8B-B14F-4D97-AF65-F5344CB8AC3E}">
        <p14:creationId xmlns:p14="http://schemas.microsoft.com/office/powerpoint/2010/main" val="3383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528392" cy="5184576"/>
          </a:xfr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427984" y="476672"/>
            <a:ext cx="4097400" cy="72008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Zach </a:t>
            </a:r>
            <a:r>
              <a:rPr lang="pl-PL" sz="3200" dirty="0" err="1" smtClean="0"/>
              <a:t>Galifianakis</a:t>
            </a:r>
            <a:endParaRPr lang="pl-PL" sz="32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4716016" y="1412776"/>
            <a:ext cx="3960440" cy="50405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Zach </a:t>
            </a:r>
            <a:r>
              <a:rPr lang="pl-PL" sz="2000" dirty="0" err="1" smtClean="0"/>
              <a:t>Galifianakis</a:t>
            </a:r>
            <a:r>
              <a:rPr lang="pl-PL" sz="2000" dirty="0" smtClean="0"/>
              <a:t> was </a:t>
            </a:r>
            <a:r>
              <a:rPr lang="pl-PL" sz="2000" dirty="0" err="1" smtClean="0"/>
              <a:t>born</a:t>
            </a:r>
            <a:r>
              <a:rPr lang="pl-PL" sz="2000" dirty="0" smtClean="0"/>
              <a:t> on </a:t>
            </a:r>
            <a:r>
              <a:rPr lang="en-US" sz="2000" dirty="0" smtClean="0"/>
              <a:t>October 1, 1969 </a:t>
            </a:r>
            <a:r>
              <a:rPr lang="pl-PL" sz="2000" dirty="0" err="1" smtClean="0"/>
              <a:t>Wilkesboro</a:t>
            </a:r>
            <a:r>
              <a:rPr lang="en-US" sz="2000" dirty="0" smtClean="0"/>
              <a:t>,</a:t>
            </a:r>
            <a:r>
              <a:rPr lang="pl-PL" sz="2000" dirty="0" smtClean="0"/>
              <a:t> </a:t>
            </a:r>
            <a:r>
              <a:rPr lang="pl-PL" sz="2000" dirty="0" err="1" smtClean="0"/>
              <a:t>North</a:t>
            </a:r>
            <a:r>
              <a:rPr lang="pl-PL" sz="2000" dirty="0" smtClean="0"/>
              <a:t> Carolina,</a:t>
            </a:r>
            <a:r>
              <a:rPr lang="en-US" sz="2000" dirty="0" smtClean="0"/>
              <a:t> U.S.</a:t>
            </a:r>
            <a:r>
              <a:rPr lang="pl-PL" sz="2000" dirty="0" smtClean="0"/>
              <a:t>  Zach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an</a:t>
            </a:r>
            <a:r>
              <a:rPr lang="pl-PL" sz="2000" dirty="0" smtClean="0"/>
              <a:t> American </a:t>
            </a:r>
            <a:r>
              <a:rPr lang="pl-PL" sz="2000" dirty="0" err="1" smtClean="0"/>
              <a:t>actor</a:t>
            </a:r>
            <a:r>
              <a:rPr lang="pl-PL" sz="2000" dirty="0" smtClean="0"/>
              <a:t>, </a:t>
            </a:r>
            <a:r>
              <a:rPr lang="pl-PL" sz="2000" dirty="0" err="1" smtClean="0"/>
              <a:t>writer</a:t>
            </a:r>
            <a:r>
              <a:rPr lang="pl-PL" sz="2000" dirty="0" smtClean="0"/>
              <a:t> and </a:t>
            </a:r>
            <a:r>
              <a:rPr lang="pl-PL" sz="2000" dirty="0" err="1" smtClean="0"/>
              <a:t>comedian</a:t>
            </a:r>
            <a:r>
              <a:rPr lang="pl-PL" sz="2000" dirty="0" smtClean="0"/>
              <a:t>. He </a:t>
            </a:r>
            <a:r>
              <a:rPr lang="pl-PL" sz="2000" dirty="0" err="1" smtClean="0"/>
              <a:t>starred</a:t>
            </a:r>
            <a:r>
              <a:rPr lang="pl-PL" sz="2000" dirty="0" smtClean="0"/>
              <a:t> in </a:t>
            </a:r>
            <a:r>
              <a:rPr lang="pl-PL" sz="2000" dirty="0" err="1" smtClean="0"/>
              <a:t>films</a:t>
            </a:r>
            <a:r>
              <a:rPr lang="pl-PL" sz="2000" dirty="0" smtClean="0"/>
              <a:t> </a:t>
            </a:r>
            <a:r>
              <a:rPr lang="pl-PL" sz="2000" dirty="0" err="1" smtClean="0"/>
              <a:t>such</a:t>
            </a:r>
            <a:r>
              <a:rPr lang="pl-PL" sz="2000" dirty="0" smtClean="0"/>
              <a:t> as </a:t>
            </a:r>
            <a:r>
              <a:rPr lang="pl-PL" sz="2000" dirty="0" err="1" smtClean="0"/>
              <a:t>Puss</a:t>
            </a:r>
            <a:r>
              <a:rPr lang="pl-PL" sz="2000" dirty="0" smtClean="0"/>
              <a:t> in </a:t>
            </a:r>
            <a:r>
              <a:rPr lang="pl-PL" sz="2000" dirty="0" err="1" smtClean="0"/>
              <a:t>Boots</a:t>
            </a:r>
            <a:r>
              <a:rPr lang="pl-PL" sz="2000" dirty="0" smtClean="0"/>
              <a:t>,  The </a:t>
            </a:r>
            <a:r>
              <a:rPr lang="pl-PL" sz="2000" dirty="0" err="1" smtClean="0"/>
              <a:t>muppets</a:t>
            </a:r>
            <a:r>
              <a:rPr lang="pl-PL" sz="2000" dirty="0" smtClean="0"/>
              <a:t> and </a:t>
            </a:r>
            <a:r>
              <a:rPr lang="pl-PL" sz="2000" dirty="0" err="1" smtClean="0"/>
              <a:t>Muppets</a:t>
            </a:r>
            <a:r>
              <a:rPr lang="pl-PL" sz="2000" dirty="0" smtClean="0"/>
              <a:t> most </a:t>
            </a:r>
            <a:r>
              <a:rPr lang="pl-PL" sz="2000" dirty="0" err="1" smtClean="0"/>
              <a:t>wanted</a:t>
            </a:r>
            <a:r>
              <a:rPr lang="pl-PL" sz="2000" dirty="0" smtClean="0"/>
              <a:t>, G </a:t>
            </a:r>
            <a:r>
              <a:rPr lang="pl-PL" sz="2000" dirty="0" err="1" smtClean="0"/>
              <a:t>force</a:t>
            </a:r>
            <a:r>
              <a:rPr lang="pl-PL" sz="2000" dirty="0" smtClean="0"/>
              <a:t>, and most </a:t>
            </a:r>
            <a:r>
              <a:rPr lang="pl-PL" sz="2000" dirty="0" err="1" smtClean="0"/>
              <a:t>recently</a:t>
            </a:r>
            <a:r>
              <a:rPr lang="pl-PL" sz="2000" dirty="0" smtClean="0"/>
              <a:t>, </a:t>
            </a:r>
            <a:r>
              <a:rPr lang="pl-PL" sz="2000" dirty="0" err="1" smtClean="0"/>
              <a:t>voicing</a:t>
            </a:r>
            <a:r>
              <a:rPr lang="pl-PL" sz="2000" dirty="0" smtClean="0"/>
              <a:t> the Joker in The </a:t>
            </a:r>
            <a:r>
              <a:rPr lang="pl-PL" sz="2000" dirty="0"/>
              <a:t>L</a:t>
            </a:r>
            <a:r>
              <a:rPr lang="pl-PL" sz="2000" dirty="0" smtClean="0"/>
              <a:t>ego </a:t>
            </a:r>
            <a:r>
              <a:rPr lang="pl-PL" sz="2000" dirty="0"/>
              <a:t>B</a:t>
            </a:r>
            <a:r>
              <a:rPr lang="pl-PL" sz="2000" dirty="0" smtClean="0"/>
              <a:t>atman Movie.  He </a:t>
            </a:r>
            <a:r>
              <a:rPr lang="pl-PL" sz="2000" dirty="0" err="1" smtClean="0"/>
              <a:t>has</a:t>
            </a:r>
            <a:r>
              <a:rPr lang="pl-PL" sz="2000" dirty="0" smtClean="0"/>
              <a:t> won </a:t>
            </a:r>
            <a:r>
              <a:rPr lang="pl-PL" sz="2000" dirty="0" err="1" smtClean="0"/>
              <a:t>many</a:t>
            </a:r>
            <a:r>
              <a:rPr lang="pl-PL" sz="2000" dirty="0" smtClean="0"/>
              <a:t> </a:t>
            </a:r>
            <a:r>
              <a:rPr lang="pl-PL" sz="2000" dirty="0" err="1" smtClean="0"/>
              <a:t>awards</a:t>
            </a:r>
            <a:r>
              <a:rPr lang="pl-PL" sz="2000" dirty="0" smtClean="0"/>
              <a:t> for </a:t>
            </a:r>
            <a:r>
              <a:rPr lang="pl-PL" sz="2000" dirty="0" err="1" smtClean="0"/>
              <a:t>his</a:t>
            </a:r>
            <a:r>
              <a:rPr lang="pl-PL" sz="2000" dirty="0" smtClean="0"/>
              <a:t> </a:t>
            </a:r>
            <a:r>
              <a:rPr lang="pl-PL" sz="2000" dirty="0" err="1" smtClean="0"/>
              <a:t>movies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933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Early</a:t>
            </a:r>
            <a:r>
              <a:rPr lang="pl-PL" dirty="0" smtClean="0"/>
              <a:t> life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Galifianakis</a:t>
            </a:r>
            <a:r>
              <a:rPr lang="en-US" sz="2400" dirty="0" smtClean="0"/>
              <a:t> was born in</a:t>
            </a:r>
            <a:r>
              <a:rPr lang="pl-PL" sz="2400" dirty="0" smtClean="0"/>
              <a:t> </a:t>
            </a:r>
            <a:r>
              <a:rPr lang="pl-PL" sz="2400" dirty="0" err="1" smtClean="0"/>
              <a:t>Wilkesboro</a:t>
            </a:r>
            <a:r>
              <a:rPr lang="pl-PL" sz="2400" dirty="0" smtClean="0"/>
              <a:t>, </a:t>
            </a:r>
            <a:r>
              <a:rPr lang="pl-PL" sz="2400" dirty="0" err="1" smtClean="0"/>
              <a:t>North</a:t>
            </a:r>
            <a:r>
              <a:rPr lang="pl-PL" sz="2400" dirty="0" smtClean="0"/>
              <a:t> Carolina</a:t>
            </a:r>
            <a:r>
              <a:rPr lang="en-US" sz="2400" dirty="0" smtClean="0"/>
              <a:t>. His mother, Mary Frances is a community arts center owner, and his father, Harry, is a heating oil vendor.</a:t>
            </a:r>
            <a:r>
              <a:rPr lang="pl-PL" sz="2400" dirty="0" smtClean="0"/>
              <a:t> H</a:t>
            </a:r>
            <a:r>
              <a:rPr lang="en-US" sz="2400" dirty="0" smtClean="0"/>
              <a:t>e has a younger sister named Merritt and an older brother named Greg.</a:t>
            </a:r>
            <a:r>
              <a:rPr lang="pl-PL" sz="2400" dirty="0" smtClean="0"/>
              <a:t> </a:t>
            </a:r>
            <a:r>
              <a:rPr lang="en-US" sz="2400" dirty="0" smtClean="0"/>
              <a:t>He began acting on television, guest-starring in </a:t>
            </a:r>
            <a:r>
              <a:rPr lang="pl-PL" sz="2400" dirty="0" smtClean="0"/>
              <a:t>Boston </a:t>
            </a:r>
            <a:r>
              <a:rPr lang="pl-PL" sz="2400" dirty="0" err="1" smtClean="0"/>
              <a:t>Common</a:t>
            </a:r>
            <a:r>
              <a:rPr lang="pl-PL" sz="2400" dirty="0" smtClean="0"/>
              <a:t> </a:t>
            </a:r>
            <a:r>
              <a:rPr lang="en-US" sz="2400" dirty="0" smtClean="0"/>
              <a:t>and joined </a:t>
            </a:r>
            <a:r>
              <a:rPr lang="pl-PL" sz="2400" dirty="0" err="1" smtClean="0"/>
              <a:t>Saturday</a:t>
            </a:r>
            <a:r>
              <a:rPr lang="pl-PL" sz="2400" dirty="0" smtClean="0"/>
              <a:t> </a:t>
            </a:r>
            <a:r>
              <a:rPr lang="pl-PL" sz="2400" dirty="0" err="1" smtClean="0"/>
              <a:t>Night</a:t>
            </a:r>
            <a:r>
              <a:rPr lang="pl-PL" sz="2400" dirty="0" smtClean="0"/>
              <a:t> Live </a:t>
            </a:r>
            <a:r>
              <a:rPr lang="en-US" sz="2400" dirty="0" smtClean="0"/>
              <a:t>as a writer but lasted only two weeks.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269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Zach’s</a:t>
            </a:r>
            <a:r>
              <a:rPr lang="pl-PL" dirty="0" smtClean="0"/>
              <a:t> most popular </a:t>
            </a:r>
            <a:r>
              <a:rPr lang="pl-PL" dirty="0" err="1" smtClean="0"/>
              <a:t>movies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Lego Batman Movie – </a:t>
            </a:r>
            <a:r>
              <a:rPr lang="pl-PL" sz="3200" dirty="0" err="1" smtClean="0"/>
              <a:t>Voicing</a:t>
            </a:r>
            <a:r>
              <a:rPr lang="pl-PL" sz="3200" dirty="0" smtClean="0"/>
              <a:t> the Joker</a:t>
            </a:r>
          </a:p>
          <a:p>
            <a:pPr marL="0" indent="0">
              <a:buNone/>
            </a:pPr>
            <a:r>
              <a:rPr lang="pl-PL" sz="3200" dirty="0" smtClean="0"/>
              <a:t>G-Force – </a:t>
            </a:r>
            <a:r>
              <a:rPr lang="pl-PL" sz="3200" dirty="0" err="1" smtClean="0"/>
              <a:t>Voicing</a:t>
            </a:r>
            <a:r>
              <a:rPr lang="pl-PL" sz="3200" dirty="0" smtClean="0"/>
              <a:t> Ben</a:t>
            </a:r>
          </a:p>
          <a:p>
            <a:pPr marL="0" indent="0">
              <a:buNone/>
            </a:pPr>
            <a:r>
              <a:rPr lang="pl-PL" sz="3200" dirty="0" smtClean="0"/>
              <a:t>The </a:t>
            </a:r>
            <a:r>
              <a:rPr lang="pl-PL" sz="3200" dirty="0" err="1" smtClean="0"/>
              <a:t>Hangover</a:t>
            </a:r>
            <a:r>
              <a:rPr lang="pl-PL" sz="3200" dirty="0" smtClean="0"/>
              <a:t> </a:t>
            </a:r>
            <a:r>
              <a:rPr lang="pl-PL" sz="3200" dirty="0" err="1" smtClean="0"/>
              <a:t>Trilogy</a:t>
            </a:r>
            <a:r>
              <a:rPr lang="pl-PL" sz="3200" dirty="0" smtClean="0"/>
              <a:t> – as Alan Garner</a:t>
            </a:r>
          </a:p>
          <a:p>
            <a:pPr marL="0" indent="0">
              <a:buNone/>
            </a:pPr>
            <a:r>
              <a:rPr lang="pl-PL" sz="3200" dirty="0" err="1" smtClean="0"/>
              <a:t>Puss</a:t>
            </a:r>
            <a:r>
              <a:rPr lang="pl-PL" sz="3200" dirty="0" smtClean="0"/>
              <a:t> in </a:t>
            </a:r>
            <a:r>
              <a:rPr lang="pl-PL" sz="3200" dirty="0" err="1" smtClean="0"/>
              <a:t>Boots</a:t>
            </a:r>
            <a:r>
              <a:rPr lang="pl-PL" sz="3200" dirty="0" smtClean="0"/>
              <a:t> – </a:t>
            </a:r>
            <a:r>
              <a:rPr lang="pl-PL" sz="3200" dirty="0" err="1"/>
              <a:t>V</a:t>
            </a:r>
            <a:r>
              <a:rPr lang="pl-PL" sz="3200" dirty="0" err="1" smtClean="0"/>
              <a:t>oicing</a:t>
            </a:r>
            <a:r>
              <a:rPr lang="pl-PL" sz="3200" dirty="0" smtClean="0"/>
              <a:t> </a:t>
            </a:r>
            <a:r>
              <a:rPr lang="pl-PL" sz="3200" dirty="0" err="1" smtClean="0"/>
              <a:t>Humpty</a:t>
            </a:r>
            <a:r>
              <a:rPr lang="pl-PL" sz="3200" dirty="0" smtClean="0"/>
              <a:t> </a:t>
            </a:r>
            <a:r>
              <a:rPr lang="pl-PL" sz="3200" dirty="0" err="1" smtClean="0"/>
              <a:t>Dumpty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The </a:t>
            </a:r>
            <a:r>
              <a:rPr lang="pl-PL" sz="3200" dirty="0" err="1" smtClean="0"/>
              <a:t>Muppets</a:t>
            </a:r>
            <a:r>
              <a:rPr lang="pl-PL" sz="3200" dirty="0" smtClean="0"/>
              <a:t> – as </a:t>
            </a:r>
            <a:r>
              <a:rPr lang="pl-PL" sz="3200" dirty="0" err="1" smtClean="0"/>
              <a:t>Hobo</a:t>
            </a:r>
            <a:r>
              <a:rPr lang="pl-PL" sz="3200" dirty="0" smtClean="0"/>
              <a:t> Joe</a:t>
            </a:r>
          </a:p>
          <a:p>
            <a:pPr marL="0" indent="0">
              <a:buNone/>
            </a:pPr>
            <a:r>
              <a:rPr lang="pl-PL" sz="3200" dirty="0" err="1" smtClean="0"/>
              <a:t>Into</a:t>
            </a:r>
            <a:r>
              <a:rPr lang="pl-PL" sz="3200" dirty="0" smtClean="0"/>
              <a:t> the Wild – as Kevin</a:t>
            </a:r>
          </a:p>
          <a:p>
            <a:pPr marL="0" indent="0">
              <a:buNone/>
            </a:pPr>
            <a:r>
              <a:rPr lang="pl-PL" sz="3200" dirty="0" smtClean="0"/>
              <a:t>And </a:t>
            </a:r>
            <a:r>
              <a:rPr lang="pl-PL" sz="3200" dirty="0" err="1" smtClean="0"/>
              <a:t>many</a:t>
            </a:r>
            <a:r>
              <a:rPr lang="pl-PL" sz="3200" dirty="0" smtClean="0"/>
              <a:t> </a:t>
            </a:r>
            <a:r>
              <a:rPr lang="pl-PL" sz="3200" dirty="0" err="1" smtClean="0"/>
              <a:t>more</a:t>
            </a:r>
            <a:r>
              <a:rPr lang="pl-PL" sz="32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7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Zach </a:t>
            </a:r>
            <a:r>
              <a:rPr lang="pl-PL" dirty="0" err="1" smtClean="0"/>
              <a:t>acting</a:t>
            </a:r>
            <a:r>
              <a:rPr lang="pl-PL" dirty="0" smtClean="0"/>
              <a:t> in popular </a:t>
            </a:r>
            <a:r>
              <a:rPr lang="pl-PL" dirty="0" err="1" smtClean="0"/>
              <a:t>movies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495800" cy="4104456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28" y="2276872"/>
            <a:ext cx="4234530" cy="3672408"/>
          </a:xfrm>
        </p:spPr>
      </p:pic>
    </p:spTree>
    <p:extLst>
      <p:ext uri="{BB962C8B-B14F-4D97-AF65-F5344CB8AC3E}">
        <p14:creationId xmlns:p14="http://schemas.microsoft.com/office/powerpoint/2010/main" val="8061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Photos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0080"/>
            <a:ext cx="4236519" cy="476608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21677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Photos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200800" cy="4050128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4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Yanni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5541"/>
            <a:ext cx="51125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72532" y="548680"/>
            <a:ext cx="5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white"/>
                </a:solidFill>
              </a:rPr>
              <a:t> 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4400" dirty="0" smtClean="0">
                <a:latin typeface="Berlin Sans FB Demi" panose="020E0802020502020306" pitchFamily="34" charset="0"/>
              </a:rPr>
              <a:t>It was a </a:t>
            </a:r>
            <a:r>
              <a:rPr lang="pl-PL" sz="4400" dirty="0" err="1" smtClean="0">
                <a:latin typeface="Berlin Sans FB Demi" panose="020E0802020502020306" pitchFamily="34" charset="0"/>
              </a:rPr>
              <a:t>temple</a:t>
            </a:r>
            <a:r>
              <a:rPr lang="pl-PL" sz="4400" dirty="0" smtClean="0">
                <a:latin typeface="Berlin Sans FB Demi" panose="020E0802020502020306" pitchFamily="34" charset="0"/>
              </a:rPr>
              <a:t> of Greek </a:t>
            </a:r>
            <a:r>
              <a:rPr lang="pl-PL" sz="4400" dirty="0" err="1">
                <a:latin typeface="Berlin Sans FB Demi" panose="020E0802020502020306" pitchFamily="34" charset="0"/>
              </a:rPr>
              <a:t>G</a:t>
            </a:r>
            <a:r>
              <a:rPr lang="pl-PL" sz="4400" dirty="0" err="1" smtClean="0">
                <a:latin typeface="Berlin Sans FB Demi" panose="020E0802020502020306" pitchFamily="34" charset="0"/>
              </a:rPr>
              <a:t>ods</a:t>
            </a:r>
            <a:r>
              <a:rPr lang="pl-PL" sz="4400" dirty="0" smtClean="0">
                <a:latin typeface="Berlin Sans FB Demi" panose="020E0802020502020306" pitchFamily="34" charset="0"/>
              </a:rPr>
              <a:t>.</a:t>
            </a:r>
            <a:endParaRPr lang="pl-PL" sz="4400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29275" cy="37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Yanni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singer</a:t>
            </a:r>
            <a:r>
              <a:rPr lang="pl-PL" dirty="0" smtClean="0"/>
              <a:t> in Greece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0" y="1882775"/>
            <a:ext cx="6089940" cy="4572000"/>
          </a:xfrm>
        </p:spPr>
      </p:pic>
      <p:sp>
        <p:nvSpPr>
          <p:cNvPr id="4" name="AutoShape 2" descr="Znalezione obrazy dla zapytania Yanni"/>
          <p:cNvSpPr>
            <a:spLocks noChangeAspect="1" noChangeArrowheads="1"/>
          </p:cNvSpPr>
          <p:nvPr/>
        </p:nvSpPr>
        <p:spPr bwMode="auto">
          <a:xfrm>
            <a:off x="155575" y="-1889125"/>
            <a:ext cx="5248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AutoShape 4" descr="Znalezione obrazy dla zapytania Yanni"/>
          <p:cNvSpPr>
            <a:spLocks noChangeAspect="1" noChangeArrowheads="1"/>
          </p:cNvSpPr>
          <p:nvPr/>
        </p:nvSpPr>
        <p:spPr bwMode="auto">
          <a:xfrm>
            <a:off x="307975" y="-1736725"/>
            <a:ext cx="5248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Yanni</a:t>
            </a:r>
            <a:r>
              <a:rPr lang="pl-PL" dirty="0" smtClean="0"/>
              <a:t> </a:t>
            </a:r>
            <a:r>
              <a:rPr lang="pl-PL" dirty="0" err="1" smtClean="0"/>
              <a:t>plays</a:t>
            </a:r>
            <a:r>
              <a:rPr lang="pl-PL" dirty="0" smtClean="0"/>
              <a:t> on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instruments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6" name="Picture 4" descr="Znalezione obrazy dla zapytania keyboard yamaha skl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gitara klasycz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433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1412776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err="1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Yanni</a:t>
            </a:r>
            <a:r>
              <a:rPr lang="pl-PL" sz="7200" b="1" dirty="0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7200" b="1" dirty="0" err="1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r>
              <a:rPr lang="pl-PL" sz="7200" b="1" dirty="0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62 </a:t>
            </a:r>
            <a:r>
              <a:rPr lang="pl-PL" sz="7200" b="1" dirty="0" err="1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years</a:t>
            </a:r>
            <a:r>
              <a:rPr lang="pl-PL" sz="7200" b="1" dirty="0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7200" b="1" dirty="0" err="1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old</a:t>
            </a:r>
            <a:r>
              <a:rPr lang="pl-PL" sz="7200" b="1" dirty="0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He was </a:t>
            </a:r>
            <a:r>
              <a:rPr lang="pl-PL" sz="7200" b="1" dirty="0" err="1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born</a:t>
            </a:r>
            <a:r>
              <a:rPr lang="pl-PL" sz="7200" b="1" dirty="0" smtClean="0">
                <a:ln w="18000">
                  <a:solidFill>
                    <a:srgbClr val="E4005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 1954</a:t>
            </a:r>
            <a:r>
              <a:rPr lang="pl-PL" sz="72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7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314096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prstClr val="white"/>
                </a:solidFill>
              </a:rPr>
              <a:t>He </a:t>
            </a:r>
            <a:r>
              <a:rPr lang="pl-PL" sz="4400" dirty="0" err="1" smtClean="0">
                <a:solidFill>
                  <a:prstClr val="white"/>
                </a:solidFill>
              </a:rPr>
              <a:t>is</a:t>
            </a:r>
            <a:r>
              <a:rPr lang="pl-PL" sz="4400" dirty="0" smtClean="0">
                <a:solidFill>
                  <a:prstClr val="white"/>
                </a:solidFill>
              </a:rPr>
              <a:t> a </a:t>
            </a:r>
            <a:r>
              <a:rPr lang="pl-PL" sz="4400" dirty="0" err="1" smtClean="0">
                <a:solidFill>
                  <a:prstClr val="white"/>
                </a:solidFill>
              </a:rPr>
              <a:t>very</a:t>
            </a:r>
            <a:r>
              <a:rPr lang="pl-PL" sz="4400" dirty="0" smtClean="0">
                <a:solidFill>
                  <a:prstClr val="white"/>
                </a:solidFill>
              </a:rPr>
              <a:t> </a:t>
            </a:r>
            <a:r>
              <a:rPr lang="pl-PL" sz="4400" dirty="0" err="1" smtClean="0">
                <a:solidFill>
                  <a:prstClr val="white"/>
                </a:solidFill>
              </a:rPr>
              <a:t>good</a:t>
            </a:r>
            <a:r>
              <a:rPr lang="pl-PL" sz="4400" dirty="0" smtClean="0">
                <a:solidFill>
                  <a:prstClr val="white"/>
                </a:solidFill>
              </a:rPr>
              <a:t> </a:t>
            </a:r>
            <a:r>
              <a:rPr lang="pl-PL" sz="4400" dirty="0" err="1" smtClean="0">
                <a:solidFill>
                  <a:prstClr val="white"/>
                </a:solidFill>
              </a:rPr>
              <a:t>singer</a:t>
            </a:r>
            <a:endParaRPr lang="pl-PL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54602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El </a:t>
            </a:r>
            <a:r>
              <a:rPr lang="pl-PL" dirty="0" err="1" smtClean="0"/>
              <a:t>greco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He was </a:t>
            </a:r>
            <a:r>
              <a:rPr lang="pl-PL" dirty="0" err="1" smtClean="0"/>
              <a:t>born</a:t>
            </a:r>
            <a:r>
              <a:rPr lang="pl-PL" dirty="0" smtClean="0"/>
              <a:t> in 1541 and </a:t>
            </a:r>
            <a:r>
              <a:rPr lang="pl-PL" dirty="0" err="1"/>
              <a:t>d</a:t>
            </a:r>
            <a:r>
              <a:rPr lang="pl-PL" dirty="0" err="1" smtClean="0"/>
              <a:t>ied</a:t>
            </a:r>
            <a:r>
              <a:rPr lang="pl-PL" dirty="0" smtClean="0"/>
              <a:t> on 7 </a:t>
            </a:r>
            <a:r>
              <a:rPr lang="pl-PL" dirty="0" err="1"/>
              <a:t>A</a:t>
            </a:r>
            <a:r>
              <a:rPr lang="pl-PL" dirty="0" err="1" smtClean="0"/>
              <a:t>pril</a:t>
            </a:r>
            <a:r>
              <a:rPr lang="pl-PL" dirty="0" smtClean="0"/>
              <a:t> 1614</a:t>
            </a:r>
          </a:p>
          <a:p>
            <a:r>
              <a:rPr lang="pl-PL" dirty="0" smtClean="0"/>
              <a:t>He was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artist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Family &amp; Life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He </a:t>
            </a:r>
            <a:r>
              <a:rPr lang="pl-PL" dirty="0" err="1" smtClean="0"/>
              <a:t>had</a:t>
            </a:r>
            <a:r>
              <a:rPr lang="pl-PL" dirty="0" smtClean="0"/>
              <a:t> a </a:t>
            </a:r>
            <a:r>
              <a:rPr lang="pl-PL" dirty="0" err="1" smtClean="0"/>
              <a:t>child</a:t>
            </a:r>
            <a:r>
              <a:rPr lang="pl-PL" dirty="0" smtClean="0"/>
              <a:t> Jorge Manuel</a:t>
            </a:r>
          </a:p>
          <a:p>
            <a:r>
              <a:rPr lang="pl-PL" dirty="0" smtClean="0"/>
              <a:t>He </a:t>
            </a:r>
            <a:r>
              <a:rPr lang="pl-PL" dirty="0" err="1" smtClean="0"/>
              <a:t>had</a:t>
            </a:r>
            <a:r>
              <a:rPr lang="pl-PL" dirty="0" smtClean="0"/>
              <a:t> a </a:t>
            </a:r>
            <a:r>
              <a:rPr lang="pl-PL" dirty="0" err="1" smtClean="0"/>
              <a:t>wife</a:t>
            </a:r>
            <a:r>
              <a:rPr lang="pl-PL" dirty="0" smtClean="0"/>
              <a:t> </a:t>
            </a:r>
            <a:r>
              <a:rPr lang="pl-PL" dirty="0" err="1"/>
              <a:t>Jerónimy</a:t>
            </a:r>
            <a:r>
              <a:rPr lang="pl-PL" dirty="0"/>
              <a:t> de las </a:t>
            </a:r>
            <a:r>
              <a:rPr lang="pl-PL" dirty="0" err="1" smtClean="0"/>
              <a:t>Cuevas</a:t>
            </a:r>
            <a:endParaRPr lang="pl-PL" dirty="0" smtClean="0"/>
          </a:p>
          <a:p>
            <a:r>
              <a:rPr lang="pl-PL" dirty="0" smtClean="0"/>
              <a:t>In 1577 he </a:t>
            </a:r>
            <a:r>
              <a:rPr lang="pl-PL" dirty="0" err="1" smtClean="0"/>
              <a:t>left</a:t>
            </a:r>
            <a:r>
              <a:rPr lang="pl-PL" dirty="0" smtClean="0"/>
              <a:t> Rome</a:t>
            </a:r>
          </a:p>
          <a:p>
            <a:r>
              <a:rPr lang="pl-PL" dirty="0" smtClean="0"/>
              <a:t>He </a:t>
            </a:r>
            <a:r>
              <a:rPr lang="pl-PL" dirty="0" err="1" smtClean="0"/>
              <a:t>lived</a:t>
            </a:r>
            <a:r>
              <a:rPr lang="pl-PL" dirty="0" smtClean="0"/>
              <a:t> in </a:t>
            </a:r>
            <a:r>
              <a:rPr lang="pl-PL" dirty="0" err="1" smtClean="0"/>
              <a:t>Teoledo</a:t>
            </a:r>
            <a:r>
              <a:rPr lang="pl-PL" dirty="0" smtClean="0"/>
              <a:t> for the </a:t>
            </a:r>
            <a:r>
              <a:rPr lang="pl-PL" dirty="0" err="1" smtClean="0"/>
              <a:t>rest</a:t>
            </a:r>
            <a:r>
              <a:rPr lang="pl-PL" dirty="0" smtClean="0"/>
              <a:t> of </a:t>
            </a:r>
            <a:r>
              <a:rPr lang="pl-PL" dirty="0" err="1" smtClean="0"/>
              <a:t>his</a:t>
            </a:r>
            <a:r>
              <a:rPr lang="pl-PL" dirty="0" smtClean="0"/>
              <a:t> life </a:t>
            </a:r>
          </a:p>
        </p:txBody>
      </p:sp>
    </p:spTree>
    <p:extLst>
      <p:ext uri="{BB962C8B-B14F-4D97-AF65-F5344CB8AC3E}">
        <p14:creationId xmlns:p14="http://schemas.microsoft.com/office/powerpoint/2010/main" val="3986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024336" cy="5191777"/>
          </a:xfrm>
        </p:spPr>
      </p:pic>
      <p:sp>
        <p:nvSpPr>
          <p:cNvPr id="6" name="Prostokąt 5"/>
          <p:cNvSpPr/>
          <p:nvPr/>
        </p:nvSpPr>
        <p:spPr>
          <a:xfrm>
            <a:off x="3687302" y="3167390"/>
            <a:ext cx="534919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pl-PL" sz="2800" dirty="0" err="1">
                <a:solidFill>
                  <a:prstClr val="white"/>
                </a:solidFill>
              </a:rPr>
              <a:t>This</a:t>
            </a:r>
            <a:r>
              <a:rPr lang="pl-PL" sz="2800" dirty="0">
                <a:solidFill>
                  <a:prstClr val="white"/>
                </a:solidFill>
              </a:rPr>
              <a:t> </a:t>
            </a:r>
            <a:r>
              <a:rPr lang="pl-PL" sz="2800" dirty="0" err="1" smtClean="0">
                <a:solidFill>
                  <a:prstClr val="white"/>
                </a:solidFill>
              </a:rPr>
              <a:t>is</a:t>
            </a:r>
            <a:r>
              <a:rPr lang="pl-PL" sz="2800" dirty="0" smtClean="0">
                <a:solidFill>
                  <a:prstClr val="white"/>
                </a:solidFill>
              </a:rPr>
              <a:t> </a:t>
            </a:r>
            <a:r>
              <a:rPr lang="pl-PL" sz="2800" dirty="0" err="1" smtClean="0">
                <a:solidFill>
                  <a:prstClr val="white"/>
                </a:solidFill>
              </a:rPr>
              <a:t>Espolio</a:t>
            </a:r>
            <a:r>
              <a:rPr lang="pl-PL" sz="2800" dirty="0" smtClean="0">
                <a:solidFill>
                  <a:prstClr val="white"/>
                </a:solidFill>
              </a:rPr>
              <a:t>. He </a:t>
            </a:r>
            <a:r>
              <a:rPr lang="pl-PL" sz="2800" dirty="0" err="1" smtClean="0">
                <a:solidFill>
                  <a:prstClr val="white"/>
                </a:solidFill>
              </a:rPr>
              <a:t>painted</a:t>
            </a:r>
            <a:r>
              <a:rPr lang="pl-PL" sz="2800" dirty="0" smtClean="0">
                <a:solidFill>
                  <a:prstClr val="white"/>
                </a:solidFill>
              </a:rPr>
              <a:t> </a:t>
            </a:r>
            <a:r>
              <a:rPr lang="pl-PL" sz="2800" dirty="0" err="1" smtClean="0">
                <a:solidFill>
                  <a:prstClr val="white"/>
                </a:solidFill>
              </a:rPr>
              <a:t>it</a:t>
            </a:r>
            <a:r>
              <a:rPr lang="pl-PL" sz="2800" dirty="0" smtClean="0">
                <a:solidFill>
                  <a:prstClr val="white"/>
                </a:solidFill>
              </a:rPr>
              <a:t> </a:t>
            </a:r>
            <a:r>
              <a:rPr lang="pl-PL" sz="2800" dirty="0" err="1" smtClean="0">
                <a:solidFill>
                  <a:prstClr val="white"/>
                </a:solidFill>
              </a:rPr>
              <a:t>between</a:t>
            </a:r>
            <a:r>
              <a:rPr lang="pl-PL" sz="2800" dirty="0" smtClean="0">
                <a:solidFill>
                  <a:prstClr val="white"/>
                </a:solidFill>
              </a:rPr>
              <a:t> 1577 and 1579. 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pl-PL" sz="2800" dirty="0" smtClean="0">
                <a:solidFill>
                  <a:prstClr val="white"/>
                </a:solidFill>
              </a:rPr>
              <a:t>He </a:t>
            </a:r>
            <a:r>
              <a:rPr lang="pl-PL" sz="2800" dirty="0" err="1" smtClean="0">
                <a:solidFill>
                  <a:prstClr val="white"/>
                </a:solidFill>
              </a:rPr>
              <a:t>made</a:t>
            </a:r>
            <a:r>
              <a:rPr lang="pl-PL" sz="2800" dirty="0" smtClean="0">
                <a:solidFill>
                  <a:prstClr val="white"/>
                </a:solidFill>
              </a:rPr>
              <a:t> </a:t>
            </a:r>
            <a:r>
              <a:rPr lang="pl-PL" sz="2800" dirty="0" err="1" smtClean="0">
                <a:solidFill>
                  <a:prstClr val="white"/>
                </a:solidFill>
              </a:rPr>
              <a:t>it</a:t>
            </a:r>
            <a:r>
              <a:rPr lang="pl-PL" sz="2800" dirty="0" smtClean="0">
                <a:solidFill>
                  <a:prstClr val="white"/>
                </a:solidFill>
              </a:rPr>
              <a:t> with </a:t>
            </a:r>
            <a:r>
              <a:rPr lang="pl-PL" sz="2800" dirty="0" err="1">
                <a:solidFill>
                  <a:prstClr val="white"/>
                </a:solidFill>
              </a:rPr>
              <a:t>o</a:t>
            </a:r>
            <a:r>
              <a:rPr lang="pl-PL" sz="2800" dirty="0" err="1" smtClean="0">
                <a:solidFill>
                  <a:prstClr val="white"/>
                </a:solidFill>
              </a:rPr>
              <a:t>il</a:t>
            </a:r>
            <a:r>
              <a:rPr lang="pl-PL" sz="2800" dirty="0" smtClean="0">
                <a:solidFill>
                  <a:prstClr val="white"/>
                </a:solidFill>
              </a:rPr>
              <a:t> and </a:t>
            </a:r>
            <a:r>
              <a:rPr lang="pl-PL" sz="2800" dirty="0" err="1" smtClean="0">
                <a:solidFill>
                  <a:prstClr val="white"/>
                </a:solidFill>
              </a:rPr>
              <a:t>canvas</a:t>
            </a:r>
            <a:r>
              <a:rPr lang="pl-PL" sz="2800" smtClean="0">
                <a:solidFill>
                  <a:prstClr val="white"/>
                </a:solidFill>
              </a:rPr>
              <a:t>.</a:t>
            </a:r>
            <a:endParaRPr lang="pl-PL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uhaus 93" panose="04030905020B02020C02" pitchFamily="82" charset="0"/>
              </a:rPr>
              <a:t>Elia Kazan</a:t>
            </a:r>
            <a:endParaRPr lang="pl-PL" dirty="0">
              <a:latin typeface="Bauhaus 93" panose="04030905020B02020C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84076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98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215317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Elia is a </a:t>
            </a:r>
            <a:r>
              <a:rPr lang="pl-PL" dirty="0" err="1" smtClean="0"/>
              <a:t>director</a:t>
            </a:r>
            <a:r>
              <a:rPr lang="pl-PL" dirty="0" smtClean="0"/>
              <a:t> of Bumerang and baby </a:t>
            </a:r>
            <a:r>
              <a:rPr lang="pl-PL" dirty="0" err="1" smtClean="0"/>
              <a:t>doll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21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736</Words>
  <Application>Microsoft Office PowerPoint</Application>
  <PresentationFormat>Pokaz na ekranie (4:3)</PresentationFormat>
  <Paragraphs>78</Paragraphs>
  <Slides>44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44</vt:i4>
      </vt:variant>
    </vt:vector>
  </HeadingPairs>
  <TitlesOfParts>
    <vt:vector size="54" baseType="lpstr">
      <vt:lpstr>Aerodynamiczny</vt:lpstr>
      <vt:lpstr>Wierzchołek</vt:lpstr>
      <vt:lpstr>1_Aerodynamiczny</vt:lpstr>
      <vt:lpstr>Ekskluzywny</vt:lpstr>
      <vt:lpstr>Przepływ</vt:lpstr>
      <vt:lpstr>1_Wierzchołek</vt:lpstr>
      <vt:lpstr>Kształt fali</vt:lpstr>
      <vt:lpstr>Moduł</vt:lpstr>
      <vt:lpstr>Strzecha</vt:lpstr>
      <vt:lpstr>Energetyczny</vt:lpstr>
      <vt:lpstr>Acropolis,  Athens</vt:lpstr>
      <vt:lpstr>Prezentacja programu PowerPoint</vt:lpstr>
      <vt:lpstr>Prezentacja programu PowerPoint</vt:lpstr>
      <vt:lpstr>Prezentacja programu PowerPoint</vt:lpstr>
      <vt:lpstr>El greco</vt:lpstr>
      <vt:lpstr>Family &amp; Life</vt:lpstr>
      <vt:lpstr>Prezentacja programu PowerPoint</vt:lpstr>
      <vt:lpstr>Elia Kazan</vt:lpstr>
      <vt:lpstr>Elia is a director of Bumerang and baby doll…</vt:lpstr>
      <vt:lpstr>He had three wives and six children.</vt:lpstr>
      <vt:lpstr>He wrote 22 books. The most famous books are „Dubler’’ and „Act love’’.</vt:lpstr>
      <vt:lpstr>He was born on 7 September 1909.</vt:lpstr>
      <vt:lpstr>Kazan died on 28 September 2003.</vt:lpstr>
      <vt:lpstr>JenifFer Aniston</vt:lpstr>
      <vt:lpstr>Jenifer aniston</vt:lpstr>
      <vt:lpstr>Prezentacja programu PowerPoint</vt:lpstr>
      <vt:lpstr>Maria Callas</vt:lpstr>
      <vt:lpstr>She was born on 2nd December in 1929. She died in 1977 in Paris. She was a famous Greek Opera Singer. She was called ,,La Diva”.      </vt:lpstr>
      <vt:lpstr>Villa in Sirmione, Maria Callas lived there in 1950-1959</vt:lpstr>
      <vt:lpstr>Maria Callas played the main part in Traviata opera. She played Violetta in this opera </vt:lpstr>
      <vt:lpstr>Mikis Theodorakis</vt:lpstr>
      <vt:lpstr>Who is he?</vt:lpstr>
      <vt:lpstr>Biography</vt:lpstr>
      <vt:lpstr>Where was he studying?</vt:lpstr>
      <vt:lpstr>Photos:</vt:lpstr>
      <vt:lpstr>Nana Mouskouri </vt:lpstr>
      <vt:lpstr>Prezentacja programu PowerPoint</vt:lpstr>
      <vt:lpstr>Prezentacja programu PowerPoint</vt:lpstr>
      <vt:lpstr>Theo Angelopoulos</vt:lpstr>
      <vt:lpstr>Prezentacja programu PowerPoint</vt:lpstr>
      <vt:lpstr>Prezentacja programu PowerPoint</vt:lpstr>
      <vt:lpstr>Zach Galifianakis</vt:lpstr>
      <vt:lpstr>Zach Galifianakis</vt:lpstr>
      <vt:lpstr>Early life</vt:lpstr>
      <vt:lpstr>Zach’s most popular movies.</vt:lpstr>
      <vt:lpstr>Zach acting in popular movies.</vt:lpstr>
      <vt:lpstr>Photos</vt:lpstr>
      <vt:lpstr>Photos</vt:lpstr>
      <vt:lpstr>Yanni</vt:lpstr>
      <vt:lpstr>Yanni is a famous singer in Greece</vt:lpstr>
      <vt:lpstr>Yanni plays on these instruments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Acropolis,  Athens</dc:title>
  <dc:creator>student</dc:creator>
  <cp:lastModifiedBy>Lingua</cp:lastModifiedBy>
  <cp:revision>8</cp:revision>
  <dcterms:created xsi:type="dcterms:W3CDTF">2017-02-14T09:00:23Z</dcterms:created>
  <dcterms:modified xsi:type="dcterms:W3CDTF">2017-03-07T21:29:28Z</dcterms:modified>
</cp:coreProperties>
</file>