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0ED0-8B3E-4A9D-B1CC-FF7CE78292FA}" type="datetimeFigureOut">
              <a:rPr lang="el-GR" smtClean="0"/>
              <a:pPr/>
              <a:t>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43BD-BE52-4B96-ABD0-4F6CA438D9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0ED0-8B3E-4A9D-B1CC-FF7CE78292FA}" type="datetimeFigureOut">
              <a:rPr lang="el-GR" smtClean="0"/>
              <a:pPr/>
              <a:t>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43BD-BE52-4B96-ABD0-4F6CA438D9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0ED0-8B3E-4A9D-B1CC-FF7CE78292FA}" type="datetimeFigureOut">
              <a:rPr lang="el-GR" smtClean="0"/>
              <a:pPr/>
              <a:t>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43BD-BE52-4B96-ABD0-4F6CA438D9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0ED0-8B3E-4A9D-B1CC-FF7CE78292FA}" type="datetimeFigureOut">
              <a:rPr lang="el-GR" smtClean="0"/>
              <a:pPr/>
              <a:t>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43BD-BE52-4B96-ABD0-4F6CA438D9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0ED0-8B3E-4A9D-B1CC-FF7CE78292FA}" type="datetimeFigureOut">
              <a:rPr lang="el-GR" smtClean="0"/>
              <a:pPr/>
              <a:t>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43BD-BE52-4B96-ABD0-4F6CA438D9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0ED0-8B3E-4A9D-B1CC-FF7CE78292FA}" type="datetimeFigureOut">
              <a:rPr lang="el-GR" smtClean="0"/>
              <a:pPr/>
              <a:t>8/2/2022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43BD-BE52-4B96-ABD0-4F6CA438D9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0ED0-8B3E-4A9D-B1CC-FF7CE78292FA}" type="datetimeFigureOut">
              <a:rPr lang="el-GR" smtClean="0"/>
              <a:pPr/>
              <a:t>8/2/2022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43BD-BE52-4B96-ABD0-4F6CA438D9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0ED0-8B3E-4A9D-B1CC-FF7CE78292FA}" type="datetimeFigureOut">
              <a:rPr lang="el-GR" smtClean="0"/>
              <a:pPr/>
              <a:t>8/2/2022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43BD-BE52-4B96-ABD0-4F6CA438D9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0ED0-8B3E-4A9D-B1CC-FF7CE78292FA}" type="datetimeFigureOut">
              <a:rPr lang="el-GR" smtClean="0"/>
              <a:pPr/>
              <a:t>8/2/2022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43BD-BE52-4B96-ABD0-4F6CA438D9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0ED0-8B3E-4A9D-B1CC-FF7CE78292FA}" type="datetimeFigureOut">
              <a:rPr lang="el-GR" smtClean="0"/>
              <a:pPr/>
              <a:t>8/2/2022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43BD-BE52-4B96-ABD0-4F6CA438D9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0ED0-8B3E-4A9D-B1CC-FF7CE78292FA}" type="datetimeFigureOut">
              <a:rPr lang="el-GR" smtClean="0"/>
              <a:pPr/>
              <a:t>8/2/2022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43BD-BE52-4B96-ABD0-4F6CA438D9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A0ED0-8B3E-4A9D-B1CC-FF7CE78292FA}" type="datetimeFigureOut">
              <a:rPr lang="el-GR" smtClean="0"/>
              <a:pPr/>
              <a:t>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543BD-BE52-4B96-ABD0-4F6CA438D94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le\Desktop\ΔΕΣΠΟΙΝΑ Τα έγγραφά μου\1821 ΚΑΡΑΓΚΙΟΖΗΣ\σκι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3116"/>
            <a:ext cx="5572164" cy="378621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714512"/>
          </a:xfrm>
        </p:spPr>
        <p:txBody>
          <a:bodyPr>
            <a:normAutofit/>
          </a:bodyPr>
          <a:lstStyle/>
          <a:p>
            <a:r>
              <a:rPr lang="el-GR" b="1" dirty="0" smtClean="0"/>
              <a:t>«Ας παίξουμε με τις σκιές»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5786454"/>
            <a:ext cx="6557986" cy="500066"/>
          </a:xfrm>
        </p:spPr>
        <p:txBody>
          <a:bodyPr>
            <a:normAutofit lnSpcReduction="10000"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97</a:t>
            </a:r>
            <a:r>
              <a:rPr lang="el-GR" sz="2800" b="1" baseline="30000" dirty="0" smtClean="0">
                <a:solidFill>
                  <a:srgbClr val="C00000"/>
                </a:solidFill>
              </a:rPr>
              <a:t>ο</a:t>
            </a:r>
            <a:r>
              <a:rPr lang="el-GR" sz="2800" b="1" dirty="0" smtClean="0">
                <a:solidFill>
                  <a:srgbClr val="C00000"/>
                </a:solidFill>
              </a:rPr>
              <a:t> Νηπιαγωγείο Θεσσαλονίκης</a:t>
            </a:r>
            <a:endParaRPr lang="el-G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Επεξήγηση με σύννεφο"/>
          <p:cNvSpPr/>
          <p:nvPr/>
        </p:nvSpPr>
        <p:spPr>
          <a:xfrm>
            <a:off x="1428728" y="928670"/>
            <a:ext cx="6786610" cy="3786214"/>
          </a:xfrm>
          <a:prstGeom prst="cloudCallout">
            <a:avLst>
              <a:gd name="adj1" fmla="val -46840"/>
              <a:gd name="adj2" fmla="val 77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Φως – σκιά</a:t>
            </a:r>
          </a:p>
          <a:p>
            <a:pPr algn="ctr"/>
            <a:r>
              <a:rPr lang="el-GR" sz="3200" b="1" dirty="0" smtClean="0"/>
              <a:t>&amp; </a:t>
            </a:r>
          </a:p>
          <a:p>
            <a:pPr algn="ctr"/>
            <a:r>
              <a:rPr lang="el-GR" sz="3200" b="1" dirty="0" smtClean="0"/>
              <a:t>Το παιχνίδι αρχινά…!!!</a:t>
            </a:r>
            <a:endParaRPr lang="el-GR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le\Desktop\ΔΕΣΠΟΙΝΑ Τα έγγραφά μου\1821 ΚΑΡΑΓΚΙΟΖΗΣ\ΣΚΙΕΣ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7072330" y="3071810"/>
            <a:ext cx="1785950" cy="857256"/>
          </a:xfrm>
          <a:prstGeom prst="wedgeRoundRectCallout">
            <a:avLst>
              <a:gd name="adj1" fmla="val -102975"/>
              <a:gd name="adj2" fmla="val 10516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</a:rPr>
              <a:t>Στην αυλή</a:t>
            </a:r>
            <a:endParaRPr lang="el-G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mle\Desktop\ΔΕΣΠΟΙΝΑ Τα έγγραφά μου\1821 ΚΑΡΑΓΚΙΟΖΗΣ\ΣΚΙΕΣ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mle\Desktop\ΔΕΣΠΟΙΝΑ Τα έγγραφά μου\1821 ΚΑΡΑΓΚΙΟΖΗΣ\ΣΚΙΕΣ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imle\Desktop\ΔΕΣΠΟΙΝΑ Τα έγγραφά μου\1821 ΚΑΡΑΓΚΙΟΖΗΣ\ΣΚΙΕΣ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dimle\Desktop\ΔΕΣΠΟΙΝΑ Τα έγγραφά μου\1821 ΚΑΡΑΓΚΙΟΖΗΣ\ΣΚΙΕΣ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7620000" cy="5715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3500430" y="4643446"/>
            <a:ext cx="2143140" cy="642942"/>
          </a:xfrm>
          <a:prstGeom prst="wedgeRoundRectCallout">
            <a:avLst>
              <a:gd name="adj1" fmla="val 78535"/>
              <a:gd name="adj2" fmla="val -19449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Στην τάξη </a:t>
            </a:r>
            <a:endParaRPr lang="el-GR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imle\Desktop\ΔΕΣΠΟΙΝΑ Τα έγγραφά μου\1821 ΚΑΡΑΓΚΙΟΖΗΣ\ΣΚΙΕΣ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620000" cy="5715000"/>
          </a:xfrm>
          <a:prstGeom prst="rect">
            <a:avLst/>
          </a:prstGeom>
          <a:noFill/>
        </p:spPr>
      </p:pic>
      <p:sp>
        <p:nvSpPr>
          <p:cNvPr id="3" name="2 - Ελλειψοειδής επεξήγηση"/>
          <p:cNvSpPr/>
          <p:nvPr/>
        </p:nvSpPr>
        <p:spPr>
          <a:xfrm>
            <a:off x="5072066" y="2071678"/>
            <a:ext cx="1571636" cy="928694"/>
          </a:xfrm>
          <a:prstGeom prst="wedgeEllipseCallout">
            <a:avLst>
              <a:gd name="adj1" fmla="val -61735"/>
              <a:gd name="adj2" fmla="val 70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Στη σκιά του χειμώνα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</Words>
  <Application>Microsoft Office PowerPoint</Application>
  <PresentationFormat>Προβολή στην οθόνη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«Ας παίξουμε με τις σκιές»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«Ας παίξουμε με τις σκιές»</dc:title>
  <dc:creator>ΔΗΜΗΤΡΗΣ ΛΕΙΒΑΔΙΩΤΗΣ</dc:creator>
  <cp:lastModifiedBy>ΔΗΜΗΤΡΗΣ ΛΕΙΒΑΔΙΩΤΗΣ</cp:lastModifiedBy>
  <cp:revision>3</cp:revision>
  <dcterms:created xsi:type="dcterms:W3CDTF">2022-02-08T13:54:16Z</dcterms:created>
  <dcterms:modified xsi:type="dcterms:W3CDTF">2022-02-08T17:46:42Z</dcterms:modified>
</cp:coreProperties>
</file>