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35" roundtripDataSignature="AMtx7mgojV3Dcus2Gsr46lrjcLq6eTfpq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customschemas.google.com/relationships/presentationmetadata" Target="metadata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12b13c36f9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12b13c36f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12b13c36f9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12b13c36f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Κενή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Τίτλος και Κατακόρυφο κείμενο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8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Κατακόρυφος τίτλος και Κείμενο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9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9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Τίτλος και Περιεχόμενο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3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Διαφάνεια τίτλου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1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1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4" name="Google Shape;24;p3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Κεφαλίδα ενότητας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2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2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3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Δύο περιεχόμενα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3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33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3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Σύγκριση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4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34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34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34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3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Μόνο τίτλος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Περιεχόμενο με λεζάντα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6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6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36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3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Εικόνα με λεζάντα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7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7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7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3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D8D8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0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12b13c36f9_0_0"/>
          <p:cNvSpPr txBox="1"/>
          <p:nvPr/>
        </p:nvSpPr>
        <p:spPr>
          <a:xfrm>
            <a:off x="587850" y="961900"/>
            <a:ext cx="78021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l-GR" sz="4000">
                <a:latin typeface="Comic Sans MS"/>
                <a:ea typeface="Comic Sans MS"/>
                <a:cs typeface="Comic Sans MS"/>
                <a:sym typeface="Comic Sans MS"/>
              </a:rPr>
              <a:t>ΠΑΙΖΟΝΤΑΣ ΜΕ ΤΙΣ ΣΚΙΕΣ ΜΕΣΑ ΣΤΗΝ ΤΑΞΗ</a:t>
            </a:r>
            <a:endParaRPr b="1" sz="43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5" name="Google Shape;85;g112b13c36f9_0_0"/>
          <p:cNvSpPr txBox="1"/>
          <p:nvPr/>
        </p:nvSpPr>
        <p:spPr>
          <a:xfrm>
            <a:off x="0" y="5549750"/>
            <a:ext cx="95379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l-GR" sz="35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50ο Δημοτικό Σχολείο Θεσσαλονίκης</a:t>
            </a:r>
            <a:endParaRPr b="1" sz="900">
              <a:solidFill>
                <a:schemeClr val="dk1"/>
              </a:solidFill>
            </a:endParaRPr>
          </a:p>
        </p:txBody>
      </p:sp>
      <p:pic>
        <p:nvPicPr>
          <p:cNvPr descr="IMG_20220203_125728" id="86" name="Google Shape;86;g112b13c36f9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27924" y="2699786"/>
            <a:ext cx="2688175" cy="201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20220203_124847" id="132" name="Google Shape;132;p8"/>
          <p:cNvPicPr preferRelativeResize="0"/>
          <p:nvPr/>
        </p:nvPicPr>
        <p:blipFill rotWithShape="1">
          <a:blip r:embed="rId3">
            <a:alphaModFix/>
          </a:blip>
          <a:srcRect b="26294" l="17936" r="3809" t="7308"/>
          <a:stretch/>
        </p:blipFill>
        <p:spPr>
          <a:xfrm>
            <a:off x="1187624" y="980728"/>
            <a:ext cx="7217704" cy="4582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20220203_124928" id="137" name="Google Shape;137;p9"/>
          <p:cNvPicPr preferRelativeResize="0"/>
          <p:nvPr/>
        </p:nvPicPr>
        <p:blipFill rotWithShape="1">
          <a:blip r:embed="rId3">
            <a:alphaModFix/>
          </a:blip>
          <a:srcRect b="20142" l="5793" r="0" t="0"/>
          <a:stretch/>
        </p:blipFill>
        <p:spPr>
          <a:xfrm>
            <a:off x="770519" y="1052735"/>
            <a:ext cx="7665527" cy="4862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Νίκος\Downloads\IMG_7042.JPG" id="142" name="Google Shape;142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8975" y="873100"/>
            <a:ext cx="7148700" cy="536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20220203_125204" id="147" name="Google Shape;147;p11"/>
          <p:cNvPicPr preferRelativeResize="0"/>
          <p:nvPr/>
        </p:nvPicPr>
        <p:blipFill rotWithShape="1">
          <a:blip r:embed="rId3">
            <a:alphaModFix/>
          </a:blip>
          <a:srcRect b="25021" l="20475" r="7619" t="-1"/>
          <a:stretch/>
        </p:blipFill>
        <p:spPr>
          <a:xfrm>
            <a:off x="1229100" y="818874"/>
            <a:ext cx="6964023" cy="5433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20220203_125234" id="152" name="Google Shape;152;p12"/>
          <p:cNvPicPr preferRelativeResize="0"/>
          <p:nvPr/>
        </p:nvPicPr>
        <p:blipFill rotWithShape="1">
          <a:blip r:embed="rId3">
            <a:alphaModFix/>
          </a:blip>
          <a:srcRect b="21628" l="12803" r="3491" t="0"/>
          <a:stretch/>
        </p:blipFill>
        <p:spPr>
          <a:xfrm>
            <a:off x="830610" y="601372"/>
            <a:ext cx="7653965" cy="5362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20220203_125252" id="157" name="Google Shape;157;p13"/>
          <p:cNvPicPr preferRelativeResize="0"/>
          <p:nvPr/>
        </p:nvPicPr>
        <p:blipFill rotWithShape="1">
          <a:blip r:embed="rId3">
            <a:alphaModFix/>
          </a:blip>
          <a:srcRect b="21203" l="9840" r="9365" t="0"/>
          <a:stretch/>
        </p:blipFill>
        <p:spPr>
          <a:xfrm>
            <a:off x="755576" y="692696"/>
            <a:ext cx="7387771" cy="5391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20220203_125319" id="162" name="Google Shape;162;p14"/>
          <p:cNvPicPr preferRelativeResize="0"/>
          <p:nvPr/>
        </p:nvPicPr>
        <p:blipFill rotWithShape="1">
          <a:blip r:embed="rId3">
            <a:alphaModFix/>
          </a:blip>
          <a:srcRect b="13142" l="13334" r="10635" t="0"/>
          <a:stretch/>
        </p:blipFill>
        <p:spPr>
          <a:xfrm>
            <a:off x="969825" y="457534"/>
            <a:ext cx="6952341" cy="5942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20220203_125350" id="167" name="Google Shape;167;p15"/>
          <p:cNvPicPr preferRelativeResize="0"/>
          <p:nvPr/>
        </p:nvPicPr>
        <p:blipFill rotWithShape="1">
          <a:blip r:embed="rId3">
            <a:alphaModFix/>
          </a:blip>
          <a:srcRect b="19082" l="0" r="6825" t="0"/>
          <a:stretch/>
        </p:blipFill>
        <p:spPr>
          <a:xfrm>
            <a:off x="827584" y="980728"/>
            <a:ext cx="7560840" cy="4913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20220203_125412" id="172" name="Google Shape;172;p16"/>
          <p:cNvPicPr preferRelativeResize="0"/>
          <p:nvPr/>
        </p:nvPicPr>
        <p:blipFill rotWithShape="1">
          <a:blip r:embed="rId3">
            <a:alphaModFix/>
          </a:blip>
          <a:srcRect b="2960" l="14285" r="6189" t="0"/>
          <a:stretch/>
        </p:blipFill>
        <p:spPr>
          <a:xfrm>
            <a:off x="1110325" y="523824"/>
            <a:ext cx="7271677" cy="5810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20220203_125424" id="177" name="Google Shape;177;p17"/>
          <p:cNvPicPr preferRelativeResize="0"/>
          <p:nvPr/>
        </p:nvPicPr>
        <p:blipFill rotWithShape="1">
          <a:blip r:embed="rId3">
            <a:alphaModFix/>
          </a:blip>
          <a:srcRect b="1898" l="10318" r="8570" t="0"/>
          <a:stretch/>
        </p:blipFill>
        <p:spPr>
          <a:xfrm>
            <a:off x="1475656" y="692696"/>
            <a:ext cx="6341891" cy="5739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12b13c36f9_0_6"/>
          <p:cNvSpPr txBox="1"/>
          <p:nvPr/>
        </p:nvSpPr>
        <p:spPr>
          <a:xfrm>
            <a:off x="708600" y="2453150"/>
            <a:ext cx="8710500" cy="13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25400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2" name="Google Shape;92;g112b13c36f9_0_6"/>
          <p:cNvSpPr/>
          <p:nvPr/>
        </p:nvSpPr>
        <p:spPr>
          <a:xfrm>
            <a:off x="708600" y="623450"/>
            <a:ext cx="7837800" cy="49908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l-GR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Σήμερα παίξαμε με τις σκιές στην τάξη. Φτιάξαμε διάφορα σχήματα αλλά και ζωάκια όπως αράχνες, πεταλούδες, πουλιά, σκύλους και ταξιδέψαμε στο φεγγάρι και στη ζούγκλα. Αγγίξαμε και το φεγγάρι…!!!</a:t>
            </a:r>
            <a:endParaRPr b="1"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l-GR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Δε μας πιστεύετε; Να δείτε…</a:t>
            </a:r>
            <a:endParaRPr b="1"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25400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20220203_125452" id="182" name="Google Shape;18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3608" y="836712"/>
            <a:ext cx="6795977" cy="5085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20220203_125508" id="187" name="Google Shape;187;p19"/>
          <p:cNvPicPr preferRelativeResize="0"/>
          <p:nvPr/>
        </p:nvPicPr>
        <p:blipFill rotWithShape="1">
          <a:blip r:embed="rId3">
            <a:alphaModFix/>
          </a:blip>
          <a:srcRect b="0" l="0" r="5569" t="0"/>
          <a:stretch/>
        </p:blipFill>
        <p:spPr>
          <a:xfrm>
            <a:off x="899592" y="548680"/>
            <a:ext cx="6952637" cy="55092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Νίκος\Downloads\IMG_7039.JPG" id="192" name="Google Shape;192;p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-5400000">
            <a:off x="1723650" y="523700"/>
            <a:ext cx="5696700" cy="56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Νίκος\Downloads\IMG_7042.JPG" id="197" name="Google Shape;197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1450" y="625976"/>
            <a:ext cx="7406700" cy="555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Νίκος\Downloads\IMG_7034 (1).JPG" id="202" name="Google Shape;202;p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558475" y="337050"/>
            <a:ext cx="5875800" cy="618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Νίκος\Desktop\Σκια\Νέος φάκελος\IMG_20220205_184915.jpg" id="207" name="Google Shape;207;p2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1799" y="923300"/>
            <a:ext cx="6822000" cy="53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Νίκος\Desktop\Σκια\Νέος φάκελος\IMG_20220205_185041.jpg" id="212" name="Google Shape;212;p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8352" y="745175"/>
            <a:ext cx="7232700" cy="53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Νίκος\Desktop\Σκια\Νέος φάκελος\IMG_20220205_184436.jpg" id="217" name="Google Shape;217;p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1100" y="958925"/>
            <a:ext cx="7278300" cy="516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Νίκος\Desktop\Σκια\Νέος φάκελος\IMG_20220204_105413.jpg" id="222" name="Google Shape;222;p2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6801" y="834250"/>
            <a:ext cx="6859800" cy="513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Νίκος\Desktop\Σκια\Νέος φάκελος\IMG_20220205_184203.jpg" id="227" name="Google Shape;227;p2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7624" y="980728"/>
            <a:ext cx="6512792" cy="4968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20220203_125728" id="97" name="Google Shape;97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3608" y="620688"/>
            <a:ext cx="7164288" cy="5360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20220203_173144" id="102" name="Google Shape;10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7664" y="620688"/>
            <a:ext cx="6254097" cy="5805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Νίκος\Downloads\IMG_7013 (3).JPG" id="107" name="Google Shape;107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1350" y="944075"/>
            <a:ext cx="7101300" cy="532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Νίκος\Downloads\IMG_7019 (2).JPG" id="112" name="Google Shape;112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5249" y="855752"/>
            <a:ext cx="6861900" cy="514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Νίκος\Downloads\IMG_7003 (1).JPG" id="117" name="Google Shape;117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9850" y="872825"/>
            <a:ext cx="7104300" cy="532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20220203_124724" id="122" name="Google Shape;122;p6"/>
          <p:cNvPicPr preferRelativeResize="0"/>
          <p:nvPr/>
        </p:nvPicPr>
        <p:blipFill rotWithShape="1">
          <a:blip r:embed="rId3">
            <a:alphaModFix/>
          </a:blip>
          <a:srcRect b="24598" l="3492" r="5712" t="0"/>
          <a:stretch/>
        </p:blipFill>
        <p:spPr>
          <a:xfrm>
            <a:off x="971600" y="980728"/>
            <a:ext cx="7416825" cy="4863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20220203_124805" id="127" name="Google Shape;127;p7"/>
          <p:cNvPicPr preferRelativeResize="0"/>
          <p:nvPr/>
        </p:nvPicPr>
        <p:blipFill rotWithShape="1">
          <a:blip r:embed="rId3">
            <a:alphaModFix/>
          </a:blip>
          <a:srcRect b="10904" l="13016" r="9206" t="10182"/>
          <a:stretch/>
        </p:blipFill>
        <p:spPr>
          <a:xfrm>
            <a:off x="1364343" y="696687"/>
            <a:ext cx="7112000" cy="5399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Θέμα του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2022-02-03T20:18:36Z</dcterms:created>
  <dc:creator>Νίκος Ακ</dc:creator>
</cp:coreProperties>
</file>