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3" d="100"/>
          <a:sy n="63" d="100"/>
        </p:scale>
        <p:origin x="91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39D2F8D0-FB79-47BD-8F0B-E934D76B4998}" type="datetimeFigureOut">
              <a:rPr lang="el-GR" smtClean="0"/>
              <a:t>2/6/2022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B1C61-C34B-491B-8D02-F55610A32080}" type="slidenum">
              <a:rPr lang="el-GR" smtClean="0"/>
              <a:t>‹#›</a:t>
            </a:fld>
            <a:endParaRPr lang="el-GR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07151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2F8D0-FB79-47BD-8F0B-E934D76B4998}" type="datetimeFigureOut">
              <a:rPr lang="el-GR" smtClean="0"/>
              <a:t>2/6/2022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B1C61-C34B-491B-8D02-F55610A3208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04861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2F8D0-FB79-47BD-8F0B-E934D76B4998}" type="datetimeFigureOut">
              <a:rPr lang="el-GR" smtClean="0"/>
              <a:t>2/6/2022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B1C61-C34B-491B-8D02-F55610A32080}" type="slidenum">
              <a:rPr lang="el-GR" smtClean="0"/>
              <a:t>‹#›</a:t>
            </a:fld>
            <a:endParaRPr lang="el-GR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026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2F8D0-FB79-47BD-8F0B-E934D76B4998}" type="datetimeFigureOut">
              <a:rPr lang="el-GR" smtClean="0"/>
              <a:t>2/6/2022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B1C61-C34B-491B-8D02-F55610A3208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68940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2F8D0-FB79-47BD-8F0B-E934D76B4998}" type="datetimeFigureOut">
              <a:rPr lang="el-GR" smtClean="0"/>
              <a:t>2/6/2022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B1C61-C34B-491B-8D02-F55610A32080}" type="slidenum">
              <a:rPr lang="el-GR" smtClean="0"/>
              <a:t>‹#›</a:t>
            </a:fld>
            <a:endParaRPr lang="el-GR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23443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2F8D0-FB79-47BD-8F0B-E934D76B4998}" type="datetimeFigureOut">
              <a:rPr lang="el-GR" smtClean="0"/>
              <a:t>2/6/2022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B1C61-C34B-491B-8D02-F55610A3208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66190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2F8D0-FB79-47BD-8F0B-E934D76B4998}" type="datetimeFigureOut">
              <a:rPr lang="el-GR" smtClean="0"/>
              <a:t>2/6/2022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B1C61-C34B-491B-8D02-F55610A3208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94056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2F8D0-FB79-47BD-8F0B-E934D76B4998}" type="datetimeFigureOut">
              <a:rPr lang="el-GR" smtClean="0"/>
              <a:t>2/6/2022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B1C61-C34B-491B-8D02-F55610A3208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58280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2F8D0-FB79-47BD-8F0B-E934D76B4998}" type="datetimeFigureOut">
              <a:rPr lang="el-GR" smtClean="0"/>
              <a:t>2/6/2022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B1C61-C34B-491B-8D02-F55610A3208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97459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2F8D0-FB79-47BD-8F0B-E934D76B4998}" type="datetimeFigureOut">
              <a:rPr lang="el-GR" smtClean="0"/>
              <a:t>2/6/2022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B1C61-C34B-491B-8D02-F55610A3208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7916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2F8D0-FB79-47BD-8F0B-E934D76B4998}" type="datetimeFigureOut">
              <a:rPr lang="el-GR" smtClean="0"/>
              <a:t>2/6/2022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B1C61-C34B-491B-8D02-F55610A32080}" type="slidenum">
              <a:rPr lang="el-GR" smtClean="0"/>
              <a:t>‹#›</a:t>
            </a:fld>
            <a:endParaRPr lang="el-G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8253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9D2F8D0-FB79-47BD-8F0B-E934D76B4998}" type="datetimeFigureOut">
              <a:rPr lang="el-GR" smtClean="0"/>
              <a:t>2/6/2022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AEB1C61-C34B-491B-8D02-F55610A32080}" type="slidenum">
              <a:rPr lang="el-GR" smtClean="0"/>
              <a:t>‹#›</a:t>
            </a:fld>
            <a:endParaRPr lang="el-G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902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Θέατρο Σκιών 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e</a:t>
            </a:r>
            <a:r>
              <a:rPr lang="el-GR" b="1" dirty="0" smtClean="0"/>
              <a:t> </a:t>
            </a:r>
            <a:r>
              <a:rPr lang="en-US" b="1" dirty="0" smtClean="0"/>
              <a:t>Shadow</a:t>
            </a:r>
            <a:r>
              <a:rPr lang="el-GR" b="1" dirty="0" smtClean="0"/>
              <a:t> : το Ψηφιακό θέατρο μας ενώνει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4284429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38100">
            <a:solidFill>
              <a:srgbClr val="92D050"/>
            </a:solidFill>
          </a:ln>
        </p:spPr>
        <p:txBody>
          <a:bodyPr/>
          <a:lstStyle/>
          <a:p>
            <a:r>
              <a:rPr lang="el-GR" dirty="0" smtClean="0">
                <a:solidFill>
                  <a:srgbClr val="00B050"/>
                </a:solidFill>
              </a:rPr>
              <a:t>Τα </a:t>
            </a:r>
            <a:r>
              <a:rPr lang="el-GR" dirty="0" err="1" smtClean="0">
                <a:solidFill>
                  <a:srgbClr val="00B050"/>
                </a:solidFill>
              </a:rPr>
              <a:t>ελληνάκια</a:t>
            </a:r>
            <a:r>
              <a:rPr lang="el-GR" dirty="0" smtClean="0">
                <a:solidFill>
                  <a:srgbClr val="00B050"/>
                </a:solidFill>
              </a:rPr>
              <a:t> της </a:t>
            </a:r>
            <a:r>
              <a:rPr lang="el-GR" dirty="0" err="1" smtClean="0">
                <a:solidFill>
                  <a:srgbClr val="00B050"/>
                </a:solidFill>
              </a:rPr>
              <a:t>ευγ.Φακινου</a:t>
            </a:r>
            <a:r>
              <a:rPr lang="el-GR" dirty="0" smtClean="0">
                <a:solidFill>
                  <a:srgbClr val="00B050"/>
                </a:solidFill>
              </a:rPr>
              <a:t> σε θέατρο </a:t>
            </a:r>
            <a:r>
              <a:rPr lang="el-GR" dirty="0" err="1" smtClean="0">
                <a:solidFill>
                  <a:srgbClr val="00B050"/>
                </a:solidFill>
              </a:rPr>
              <a:t>σκιων</a:t>
            </a:r>
            <a:endParaRPr lang="el-GR" dirty="0">
              <a:solidFill>
                <a:srgbClr val="00B050"/>
              </a:solidFill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872740"/>
            <a:ext cx="4907280" cy="36804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160" y="2872740"/>
            <a:ext cx="4907280" cy="36804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182124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38100">
            <a:solidFill>
              <a:srgbClr val="92D050"/>
            </a:solidFill>
          </a:ln>
        </p:spPr>
        <p:txBody>
          <a:bodyPr/>
          <a:lstStyle/>
          <a:p>
            <a:r>
              <a:rPr lang="el-GR" dirty="0" smtClean="0">
                <a:solidFill>
                  <a:srgbClr val="00B050"/>
                </a:solidFill>
              </a:rPr>
              <a:t>Τα </a:t>
            </a:r>
            <a:r>
              <a:rPr lang="el-GR" dirty="0" err="1" smtClean="0">
                <a:solidFill>
                  <a:srgbClr val="00B050"/>
                </a:solidFill>
              </a:rPr>
              <a:t>ελληνάκια</a:t>
            </a:r>
            <a:r>
              <a:rPr lang="el-GR" dirty="0" smtClean="0">
                <a:solidFill>
                  <a:srgbClr val="00B050"/>
                </a:solidFill>
              </a:rPr>
              <a:t> της </a:t>
            </a:r>
            <a:r>
              <a:rPr lang="el-GR" dirty="0" err="1" smtClean="0">
                <a:solidFill>
                  <a:srgbClr val="00B050"/>
                </a:solidFill>
              </a:rPr>
              <a:t>ευγ.Φακινου</a:t>
            </a:r>
            <a:r>
              <a:rPr lang="el-GR" dirty="0" smtClean="0">
                <a:solidFill>
                  <a:srgbClr val="00B050"/>
                </a:solidFill>
              </a:rPr>
              <a:t> σε θέατρο </a:t>
            </a:r>
            <a:r>
              <a:rPr lang="el-GR" dirty="0" err="1" smtClean="0">
                <a:solidFill>
                  <a:srgbClr val="00B050"/>
                </a:solidFill>
              </a:rPr>
              <a:t>σκιων</a:t>
            </a:r>
            <a:endParaRPr lang="el-GR" dirty="0">
              <a:solidFill>
                <a:srgbClr val="00B050"/>
              </a:solidFill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697480"/>
            <a:ext cx="4876800" cy="3657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720" y="2697480"/>
            <a:ext cx="4983480" cy="37376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680274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38100">
            <a:solidFill>
              <a:srgbClr val="92D050"/>
            </a:solidFill>
          </a:ln>
        </p:spPr>
        <p:txBody>
          <a:bodyPr/>
          <a:lstStyle/>
          <a:p>
            <a:r>
              <a:rPr lang="el-GR" dirty="0" smtClean="0">
                <a:solidFill>
                  <a:srgbClr val="00B050"/>
                </a:solidFill>
              </a:rPr>
              <a:t>Τα </a:t>
            </a:r>
            <a:r>
              <a:rPr lang="el-GR" dirty="0" err="1" smtClean="0">
                <a:solidFill>
                  <a:srgbClr val="00B050"/>
                </a:solidFill>
              </a:rPr>
              <a:t>ελληνάκια</a:t>
            </a:r>
            <a:r>
              <a:rPr lang="el-GR" dirty="0" smtClean="0">
                <a:solidFill>
                  <a:srgbClr val="00B050"/>
                </a:solidFill>
              </a:rPr>
              <a:t> της </a:t>
            </a:r>
            <a:r>
              <a:rPr lang="el-GR" dirty="0" err="1" smtClean="0">
                <a:solidFill>
                  <a:srgbClr val="00B050"/>
                </a:solidFill>
              </a:rPr>
              <a:t>ευγ.Φακινου</a:t>
            </a:r>
            <a:r>
              <a:rPr lang="el-GR" dirty="0" smtClean="0">
                <a:solidFill>
                  <a:srgbClr val="00B050"/>
                </a:solidFill>
              </a:rPr>
              <a:t> σε θέατρο </a:t>
            </a:r>
            <a:r>
              <a:rPr lang="el-GR" dirty="0" err="1" smtClean="0">
                <a:solidFill>
                  <a:srgbClr val="00B050"/>
                </a:solidFill>
              </a:rPr>
              <a:t>σκιων</a:t>
            </a:r>
            <a:endParaRPr lang="el-GR" dirty="0">
              <a:solidFill>
                <a:srgbClr val="00B050"/>
              </a:solidFill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" y="2415540"/>
            <a:ext cx="5638800" cy="42291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160" y="2415540"/>
            <a:ext cx="5410200" cy="40576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835788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38100">
            <a:solidFill>
              <a:srgbClr val="92D050"/>
            </a:solidFill>
          </a:ln>
        </p:spPr>
        <p:txBody>
          <a:bodyPr/>
          <a:lstStyle/>
          <a:p>
            <a:r>
              <a:rPr lang="el-GR" dirty="0" smtClean="0">
                <a:solidFill>
                  <a:srgbClr val="00B050"/>
                </a:solidFill>
              </a:rPr>
              <a:t>Δημιουργία φιγούρων του καραγκιόζη και του έργου</a:t>
            </a:r>
            <a:endParaRPr lang="el-GR" dirty="0">
              <a:solidFill>
                <a:srgbClr val="00B050"/>
              </a:solidFill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0" r="54715" b="69778"/>
          <a:stretch/>
        </p:blipFill>
        <p:spPr>
          <a:xfrm>
            <a:off x="1417320" y="2392680"/>
            <a:ext cx="1386840" cy="2072640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634" b="69778"/>
          <a:stretch/>
        </p:blipFill>
        <p:spPr>
          <a:xfrm>
            <a:off x="1714004" y="4038600"/>
            <a:ext cx="793471" cy="2072640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06" r="53458" b="72445"/>
          <a:stretch/>
        </p:blipFill>
        <p:spPr>
          <a:xfrm>
            <a:off x="3536975" y="2575560"/>
            <a:ext cx="1281684" cy="1889760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208" b="72445"/>
          <a:stretch/>
        </p:blipFill>
        <p:spPr>
          <a:xfrm>
            <a:off x="3627653" y="4373880"/>
            <a:ext cx="959587" cy="188976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915" b="75555"/>
          <a:stretch/>
        </p:blipFill>
        <p:spPr>
          <a:xfrm>
            <a:off x="5551474" y="3472712"/>
            <a:ext cx="3287726" cy="2638528"/>
          </a:xfrm>
          <a:prstGeom prst="rect">
            <a:avLst/>
          </a:prstGeom>
        </p:spPr>
      </p:pic>
      <p:pic>
        <p:nvPicPr>
          <p:cNvPr id="10" name="Εικόνα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544" b="69778"/>
          <a:stretch/>
        </p:blipFill>
        <p:spPr>
          <a:xfrm rot="1476256">
            <a:off x="9117776" y="4308071"/>
            <a:ext cx="846316" cy="207264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2" r="55030" b="69778"/>
          <a:stretch/>
        </p:blipFill>
        <p:spPr>
          <a:xfrm>
            <a:off x="9418431" y="3002280"/>
            <a:ext cx="1349235" cy="207264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8" r="68232" b="83556"/>
          <a:stretch/>
        </p:blipFill>
        <p:spPr>
          <a:xfrm>
            <a:off x="5707419" y="5676900"/>
            <a:ext cx="5402542" cy="86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439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3 </a:t>
            </a:r>
            <a:r>
              <a:rPr lang="el-GR" dirty="0" err="1" smtClean="0"/>
              <a:t>Νηπιαγωγειο</a:t>
            </a:r>
            <a:r>
              <a:rPr lang="el-GR" dirty="0" smtClean="0"/>
              <a:t> </a:t>
            </a:r>
            <a:r>
              <a:rPr lang="el-GR" dirty="0" err="1" smtClean="0"/>
              <a:t>λαρισας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2021 - 2022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b="1" dirty="0" smtClean="0"/>
              <a:t>Τμήμα 3: Τριαντάφυλλα </a:t>
            </a:r>
            <a:endParaRPr lang="el-GR" b="1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661" y="5196357"/>
            <a:ext cx="758339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4390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Ολοκλήρωμα">
  <a:themeElements>
    <a:clrScheme name="Ολοκλήρωμα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Ολοκλήρωμα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Ολοκλήρωμα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29</TotalTime>
  <Words>45</Words>
  <Application>Microsoft Office PowerPoint</Application>
  <PresentationFormat>Ευρεία οθόνη</PresentationFormat>
  <Paragraphs>8</Paragraphs>
  <Slides>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11" baseType="lpstr">
      <vt:lpstr>Calibri</vt:lpstr>
      <vt:lpstr>Tw Cen MT</vt:lpstr>
      <vt:lpstr>Tw Cen MT Condensed</vt:lpstr>
      <vt:lpstr>Wingdings 3</vt:lpstr>
      <vt:lpstr>Ολοκλήρωμα</vt:lpstr>
      <vt:lpstr>Θέατρο Σκιών </vt:lpstr>
      <vt:lpstr>Τα ελληνάκια της ευγ.Φακινου σε θέατρο σκιων</vt:lpstr>
      <vt:lpstr>Τα ελληνάκια της ευγ.Φακινου σε θέατρο σκιων</vt:lpstr>
      <vt:lpstr>Τα ελληνάκια της ευγ.Φακινου σε θέατρο σκιων</vt:lpstr>
      <vt:lpstr>Δημιουργία φιγούρων του καραγκιόζη και του έργου</vt:lpstr>
      <vt:lpstr>3 Νηπιαγωγειο λαρισας 2021 - 2022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Θέατρο Σκιών</dc:title>
  <dc:creator>rania iatropoulou</dc:creator>
  <cp:lastModifiedBy>rania iatropoulou</cp:lastModifiedBy>
  <cp:revision>4</cp:revision>
  <dcterms:created xsi:type="dcterms:W3CDTF">2022-06-02T20:00:59Z</dcterms:created>
  <dcterms:modified xsi:type="dcterms:W3CDTF">2022-06-02T20:30:31Z</dcterms:modified>
</cp:coreProperties>
</file>