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2122" y="616821"/>
            <a:ext cx="6139795" cy="1267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Παίζουμε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με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τις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σκιές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μας</a:t>
            </a:r>
          </a:p>
          <a:p>
            <a:pPr marL="308384" marR="0">
              <a:lnSpc>
                <a:spcPts val="4400"/>
              </a:lnSpc>
              <a:spcBef>
                <a:spcPts val="880"/>
              </a:spcBef>
              <a:spcAft>
                <a:spcPts val="0"/>
              </a:spcAft>
            </a:pP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στη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αυλή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του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8439bd"/>
                </a:solidFill>
                <a:latin typeface="Calibri"/>
                <a:cs typeface="Calibri"/>
              </a:rPr>
              <a:t>σχολείου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7311" y="4684678"/>
            <a:ext cx="5114344" cy="1292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7030a0"/>
                </a:solidFill>
                <a:latin typeface="Calibri"/>
                <a:cs typeface="Calibri"/>
              </a:rPr>
              <a:t>50</a:t>
            </a:r>
            <a:r>
              <a:rPr dirty="0" sz="4350" baseline="29999" b="1">
                <a:solidFill>
                  <a:srgbClr val="7030a0"/>
                </a:solidFill>
                <a:latin typeface="Calibri"/>
                <a:cs typeface="Calibri"/>
              </a:rPr>
              <a:t>ο</a:t>
            </a:r>
            <a:r>
              <a:rPr dirty="0" sz="4350" baseline="29999" spc="-317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7030a0"/>
                </a:solidFill>
                <a:latin typeface="Calibri"/>
                <a:cs typeface="Calibri"/>
              </a:rPr>
              <a:t>Δημοτικό</a:t>
            </a:r>
            <a:r>
              <a:rPr dirty="0" sz="44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7030a0"/>
                </a:solidFill>
                <a:latin typeface="Calibri"/>
                <a:cs typeface="Calibri"/>
              </a:rPr>
              <a:t>Σχολείο</a:t>
            </a:r>
          </a:p>
          <a:p>
            <a:pPr marL="873248" marR="0">
              <a:lnSpc>
                <a:spcPts val="4400"/>
              </a:lnSpc>
              <a:spcBef>
                <a:spcPts val="880"/>
              </a:spcBef>
              <a:spcAft>
                <a:spcPts val="0"/>
              </a:spcAft>
            </a:pPr>
            <a:r>
              <a:rPr dirty="0" sz="4400" b="1">
                <a:solidFill>
                  <a:srgbClr val="7030a0"/>
                </a:solidFill>
                <a:latin typeface="Calibri"/>
                <a:cs typeface="Calibri"/>
              </a:rPr>
              <a:t>Τάξεις:</a:t>
            </a:r>
            <a:r>
              <a:rPr dirty="0" sz="44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7030a0"/>
                </a:solidFill>
                <a:latin typeface="Calibri"/>
                <a:cs typeface="Calibri"/>
              </a:rPr>
              <a:t>Β1,</a:t>
            </a:r>
            <a:r>
              <a:rPr dirty="0" sz="44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7030a0"/>
                </a:solidFill>
                <a:latin typeface="Calibri"/>
                <a:cs typeface="Calibri"/>
              </a:rPr>
              <a:t>Β2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82425" y="1788722"/>
            <a:ext cx="4962058" cy="2177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Τα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περάσαμε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τέλεια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σήμερα</a:t>
            </a:r>
          </a:p>
          <a:p>
            <a:pPr marL="0" marR="0">
              <a:lnSpc>
                <a:spcPts val="2904"/>
              </a:lnSpc>
              <a:spcBef>
                <a:spcPts val="580"/>
              </a:spcBef>
              <a:spcAft>
                <a:spcPts val="0"/>
              </a:spcAft>
            </a:pP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στην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αυλή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με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τη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λιακάδα.</a:t>
            </a:r>
          </a:p>
          <a:p>
            <a:pPr marL="0" marR="0">
              <a:lnSpc>
                <a:spcPts val="2904"/>
              </a:lnSpc>
              <a:spcBef>
                <a:spcPts val="580"/>
              </a:spcBef>
              <a:spcAft>
                <a:spcPts val="0"/>
              </a:spcAft>
            </a:pP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Φτιάξαμε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σχήματα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με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τις</a:t>
            </a:r>
          </a:p>
          <a:p>
            <a:pPr marL="0" marR="0">
              <a:lnSpc>
                <a:spcPts val="2904"/>
              </a:lnSpc>
              <a:spcBef>
                <a:spcPts val="580"/>
              </a:spcBef>
              <a:spcAft>
                <a:spcPts val="0"/>
              </a:spcAft>
            </a:pP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σκιές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μας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και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κυνηγήσαμε</a:t>
            </a:r>
          </a:p>
          <a:p>
            <a:pPr marL="0" marR="0">
              <a:lnSpc>
                <a:spcPts val="2904"/>
              </a:lnSpc>
              <a:spcBef>
                <a:spcPts val="530"/>
              </a:spcBef>
              <a:spcAft>
                <a:spcPts val="0"/>
              </a:spcAft>
            </a:pP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τις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σκιές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των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συμμαθητών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8439bd"/>
                </a:solidFill>
                <a:latin typeface="Calibri"/>
                <a:cs typeface="Calibri"/>
              </a:rPr>
              <a:t>μας.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2022-02-28T08:07:19-06:00</dcterms:modified>
</cp:coreProperties>
</file>