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12ccf97998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12ccf97998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21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58" name="Shape 58"/>
        <p:cNvGrpSpPr/>
        <p:nvPr/>
      </p:nvGrpSpPr>
      <p:grpSpPr>
        <a:xfrm>
          <a:off x="0" y="0"/>
          <a:ext cx="0" cy="0"/>
          <a:chOff x="0" y="0"/>
          <a:chExt cx="0" cy="0"/>
        </a:xfrm>
      </p:grpSpPr>
      <p:sp>
        <p:nvSpPr>
          <p:cNvPr id="59" name="Google Shape;59;p14"/>
          <p:cNvSpPr txBox="1"/>
          <p:nvPr/>
        </p:nvSpPr>
        <p:spPr>
          <a:xfrm>
            <a:off x="841675" y="801575"/>
            <a:ext cx="756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0" name="Google Shape;60;p14"/>
          <p:cNvSpPr/>
          <p:nvPr/>
        </p:nvSpPr>
        <p:spPr>
          <a:xfrm>
            <a:off x="1441350" y="543150"/>
            <a:ext cx="6684000" cy="4057200"/>
          </a:xfrm>
          <a:prstGeom prst="wedgeEllipseCallout">
            <a:avLst>
              <a:gd fmla="val -19996" name="adj1"/>
              <a:gd fmla="val 54167"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l">
                <a:solidFill>
                  <a:schemeClr val="dk1"/>
                </a:solidFill>
                <a:latin typeface="Comic Sans MS"/>
                <a:ea typeface="Comic Sans MS"/>
                <a:cs typeface="Comic Sans MS"/>
                <a:sym typeface="Comic Sans MS"/>
              </a:rPr>
              <a:t>                     </a:t>
            </a:r>
            <a:r>
              <a:rPr b="1" lang="el">
                <a:solidFill>
                  <a:schemeClr val="dk1"/>
                </a:solidFill>
                <a:latin typeface="Comic Sans MS"/>
                <a:ea typeface="Comic Sans MS"/>
                <a:cs typeface="Comic Sans MS"/>
                <a:sym typeface="Comic Sans MS"/>
              </a:rPr>
              <a:t>Γεια σας παιδιά! </a:t>
            </a:r>
            <a:endParaRPr b="1">
              <a:solidFill>
                <a:schemeClr val="dk1"/>
              </a:solidFill>
              <a:latin typeface="Comic Sans MS"/>
              <a:ea typeface="Comic Sans MS"/>
              <a:cs typeface="Comic Sans MS"/>
              <a:sym typeface="Comic Sans MS"/>
            </a:endParaRPr>
          </a:p>
          <a:p>
            <a:pPr indent="0" lvl="0" marL="0" rtl="0" algn="just">
              <a:lnSpc>
                <a:spcPct val="115000"/>
              </a:lnSpc>
              <a:spcBef>
                <a:spcPts val="1200"/>
              </a:spcBef>
              <a:spcAft>
                <a:spcPts val="1200"/>
              </a:spcAft>
              <a:buClr>
                <a:schemeClr val="dk1"/>
              </a:buClr>
              <a:buSzPts val="1100"/>
              <a:buFont typeface="Arial"/>
              <a:buNone/>
            </a:pPr>
            <a:r>
              <a:rPr b="1" lang="el">
                <a:solidFill>
                  <a:schemeClr val="dk1"/>
                </a:solidFill>
                <a:latin typeface="Comic Sans MS"/>
                <a:ea typeface="Comic Sans MS"/>
                <a:cs typeface="Comic Sans MS"/>
                <a:sym typeface="Comic Sans MS"/>
              </a:rPr>
              <a:t>Είμαστε οι μαθητές του Β1 και Β2 του 50ου Δημοτικού Σχολείου Θεσσαλονίκης. Το σχολείο μας χτίστηκε το 1962 και βρίσκεται δίπλα από την εκκλησία των Αγίων Αναργύρων στην Άνω Πόλη. Είναι διώροφο και έχει δύο αυλές. Είμαστε πολύ τυχεροί γιατί κοντά στο σχολείο μας βρίσκεται ο Πύργος Τριγωνίου, το Επταπύργιο και η μονή Βλατάδων. Αν μας επισκεφθείτε, θα ενθουσιαστείτε. Είμαστε πολύ χαρούμενοι που θα παίξουμε όλοι παρέα με το θέατρο Σκιών.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