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ta karanatsiou" initials="gk" lastIdx="2" clrIdx="0">
    <p:extLst>
      <p:ext uri="{19B8F6BF-5375-455C-9EA6-DF929625EA0E}">
        <p15:presenceInfo xmlns:p15="http://schemas.microsoft.com/office/powerpoint/2012/main" userId="369b70ee8ee3c4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ta karanatsiou" userId="369b70ee8ee3c493" providerId="LiveId" clId="{22458F4D-CBDC-4CF2-9FA5-EEAEEDA6A132}"/>
    <pc:docChg chg="undo redo custSel addSld delSld modSld">
      <pc:chgData name="giota karanatsiou" userId="369b70ee8ee3c493" providerId="LiveId" clId="{22458F4D-CBDC-4CF2-9FA5-EEAEEDA6A132}" dt="2022-02-22T16:20:04.468" v="776" actId="20577"/>
      <pc:docMkLst>
        <pc:docMk/>
      </pc:docMkLst>
      <pc:sldChg chg="addSp delSp modSp mod">
        <pc:chgData name="giota karanatsiou" userId="369b70ee8ee3c493" providerId="LiveId" clId="{22458F4D-CBDC-4CF2-9FA5-EEAEEDA6A132}" dt="2022-02-22T16:05:46.813" v="676" actId="20577"/>
        <pc:sldMkLst>
          <pc:docMk/>
          <pc:sldMk cId="1539086534" sldId="256"/>
        </pc:sldMkLst>
        <pc:spChg chg="mod">
          <ac:chgData name="giota karanatsiou" userId="369b70ee8ee3c493" providerId="LiveId" clId="{22458F4D-CBDC-4CF2-9FA5-EEAEEDA6A132}" dt="2022-02-22T16:02:05.961" v="645" actId="20577"/>
          <ac:spMkLst>
            <pc:docMk/>
            <pc:sldMk cId="1539086534" sldId="256"/>
            <ac:spMk id="2" creationId="{B19691B3-488D-437A-BC58-75B063C11DCE}"/>
          </ac:spMkLst>
        </pc:spChg>
        <pc:spChg chg="mod">
          <ac:chgData name="giota karanatsiou" userId="369b70ee8ee3c493" providerId="LiveId" clId="{22458F4D-CBDC-4CF2-9FA5-EEAEEDA6A132}" dt="2022-02-22T16:05:46.813" v="676" actId="20577"/>
          <ac:spMkLst>
            <pc:docMk/>
            <pc:sldMk cId="1539086534" sldId="256"/>
            <ac:spMk id="3" creationId="{246AC374-559D-4D4F-B28A-94763AB466C5}"/>
          </ac:spMkLst>
        </pc:spChg>
        <pc:spChg chg="add del mod">
          <ac:chgData name="giota karanatsiou" userId="369b70ee8ee3c493" providerId="LiveId" clId="{22458F4D-CBDC-4CF2-9FA5-EEAEEDA6A132}" dt="2022-02-16T09:01:19.821" v="76" actId="33987"/>
          <ac:spMkLst>
            <pc:docMk/>
            <pc:sldMk cId="1539086534" sldId="256"/>
            <ac:spMk id="4" creationId="{753CAB28-39C1-40D6-B66E-5056DC68322D}"/>
          </ac:spMkLst>
        </pc:spChg>
      </pc:sldChg>
      <pc:sldChg chg="addSp delSp modSp mod addCm delCm">
        <pc:chgData name="giota karanatsiou" userId="369b70ee8ee3c493" providerId="LiveId" clId="{22458F4D-CBDC-4CF2-9FA5-EEAEEDA6A132}" dt="2022-02-22T16:02:31.314" v="652" actId="20577"/>
        <pc:sldMkLst>
          <pc:docMk/>
          <pc:sldMk cId="4058648502" sldId="257"/>
        </pc:sldMkLst>
        <pc:spChg chg="mod">
          <ac:chgData name="giota karanatsiou" userId="369b70ee8ee3c493" providerId="LiveId" clId="{22458F4D-CBDC-4CF2-9FA5-EEAEEDA6A132}" dt="2022-02-22T16:02:31.314" v="652" actId="20577"/>
          <ac:spMkLst>
            <pc:docMk/>
            <pc:sldMk cId="4058648502" sldId="257"/>
            <ac:spMk id="2" creationId="{37A33AAF-05A3-4734-BA52-714EC1F5B5AF}"/>
          </ac:spMkLst>
        </pc:spChg>
        <pc:spChg chg="add del mod">
          <ac:chgData name="giota karanatsiou" userId="369b70ee8ee3c493" providerId="LiveId" clId="{22458F4D-CBDC-4CF2-9FA5-EEAEEDA6A132}" dt="2022-02-16T09:04:12.911" v="88" actId="767"/>
          <ac:spMkLst>
            <pc:docMk/>
            <pc:sldMk cId="4058648502" sldId="257"/>
            <ac:spMk id="3" creationId="{8CAB3A7F-FFAD-4E4E-B9EB-DC1CA1408CF3}"/>
          </ac:spMkLst>
        </pc:spChg>
        <pc:spChg chg="add del mod">
          <ac:chgData name="giota karanatsiou" userId="369b70ee8ee3c493" providerId="LiveId" clId="{22458F4D-CBDC-4CF2-9FA5-EEAEEDA6A132}" dt="2022-02-16T09:04:12.518" v="87" actId="767"/>
          <ac:spMkLst>
            <pc:docMk/>
            <pc:sldMk cId="4058648502" sldId="257"/>
            <ac:spMk id="4" creationId="{6DEEEA26-411C-4C79-9332-5123E2AF6875}"/>
          </ac:spMkLst>
        </pc:spChg>
        <pc:spChg chg="add del mod">
          <ac:chgData name="giota karanatsiou" userId="369b70ee8ee3c493" providerId="LiveId" clId="{22458F4D-CBDC-4CF2-9FA5-EEAEEDA6A132}" dt="2022-02-16T09:07:17.390" v="107"/>
          <ac:spMkLst>
            <pc:docMk/>
            <pc:sldMk cId="4058648502" sldId="257"/>
            <ac:spMk id="6" creationId="{3C4A6E8A-EFEF-4DDF-9175-F3EAE031DBF9}"/>
          </ac:spMkLst>
        </pc:spChg>
        <pc:picChg chg="add mod">
          <ac:chgData name="giota karanatsiou" userId="369b70ee8ee3c493" providerId="LiveId" clId="{22458F4D-CBDC-4CF2-9FA5-EEAEEDA6A132}" dt="2022-02-18T07:06:39.919" v="193" actId="1440"/>
          <ac:picMkLst>
            <pc:docMk/>
            <pc:sldMk cId="4058648502" sldId="257"/>
            <ac:picMk id="4" creationId="{CFD0AFD0-65C2-4CA9-A265-20472A663B61}"/>
          </ac:picMkLst>
        </pc:picChg>
        <pc:picChg chg="mod">
          <ac:chgData name="giota karanatsiou" userId="369b70ee8ee3c493" providerId="LiveId" clId="{22458F4D-CBDC-4CF2-9FA5-EEAEEDA6A132}" dt="2022-02-18T07:06:07.699" v="184" actId="1076"/>
          <ac:picMkLst>
            <pc:docMk/>
            <pc:sldMk cId="4058648502" sldId="257"/>
            <ac:picMk id="5" creationId="{57BDC60B-8F0A-42B6-91E0-C87676402F1E}"/>
          </ac:picMkLst>
        </pc:picChg>
        <pc:picChg chg="mod">
          <ac:chgData name="giota karanatsiou" userId="369b70ee8ee3c493" providerId="LiveId" clId="{22458F4D-CBDC-4CF2-9FA5-EEAEEDA6A132}" dt="2022-02-18T07:06:03.859" v="182" actId="1076"/>
          <ac:picMkLst>
            <pc:docMk/>
            <pc:sldMk cId="4058648502" sldId="257"/>
            <ac:picMk id="7" creationId="{35E124A5-0878-4E5D-A8CC-48E04540514F}"/>
          </ac:picMkLst>
        </pc:picChg>
        <pc:picChg chg="mod">
          <ac:chgData name="giota karanatsiou" userId="369b70ee8ee3c493" providerId="LiveId" clId="{22458F4D-CBDC-4CF2-9FA5-EEAEEDA6A132}" dt="2022-02-18T07:06:02.550" v="181" actId="1076"/>
          <ac:picMkLst>
            <pc:docMk/>
            <pc:sldMk cId="4058648502" sldId="257"/>
            <ac:picMk id="9" creationId="{F2543634-2CC0-4CA5-9ADA-0CB420C02531}"/>
          </ac:picMkLst>
        </pc:picChg>
      </pc:sldChg>
      <pc:sldChg chg="addSp modSp new mod addCm delCm">
        <pc:chgData name="giota karanatsiou" userId="369b70ee8ee3c493" providerId="LiveId" clId="{22458F4D-CBDC-4CF2-9FA5-EEAEEDA6A132}" dt="2022-02-16T09:05:08.549" v="91" actId="1589"/>
        <pc:sldMkLst>
          <pc:docMk/>
          <pc:sldMk cId="3904082930" sldId="258"/>
        </pc:sldMkLst>
        <pc:picChg chg="add mod">
          <ac:chgData name="giota karanatsiou" userId="369b70ee8ee3c493" providerId="LiveId" clId="{22458F4D-CBDC-4CF2-9FA5-EEAEEDA6A132}" dt="2022-02-16T08:57:04.204" v="50" actId="1440"/>
          <ac:picMkLst>
            <pc:docMk/>
            <pc:sldMk cId="3904082930" sldId="258"/>
            <ac:picMk id="3" creationId="{3AACA081-781E-4DE2-B50D-938695F70FAB}"/>
          </ac:picMkLst>
        </pc:picChg>
        <pc:picChg chg="add mod">
          <ac:chgData name="giota karanatsiou" userId="369b70ee8ee3c493" providerId="LiveId" clId="{22458F4D-CBDC-4CF2-9FA5-EEAEEDA6A132}" dt="2022-02-16T08:57:26.929" v="62" actId="1076"/>
          <ac:picMkLst>
            <pc:docMk/>
            <pc:sldMk cId="3904082930" sldId="258"/>
            <ac:picMk id="5" creationId="{F0C316E3-FD71-4B94-989E-3F7B827661F7}"/>
          </ac:picMkLst>
        </pc:picChg>
        <pc:picChg chg="add mod">
          <ac:chgData name="giota karanatsiou" userId="369b70ee8ee3c493" providerId="LiveId" clId="{22458F4D-CBDC-4CF2-9FA5-EEAEEDA6A132}" dt="2022-02-16T08:57:24.734" v="60" actId="1076"/>
          <ac:picMkLst>
            <pc:docMk/>
            <pc:sldMk cId="3904082930" sldId="258"/>
            <ac:picMk id="7" creationId="{1ADD992C-916C-4448-9057-15866E43AB3D}"/>
          </ac:picMkLst>
        </pc:picChg>
        <pc:picChg chg="add mod">
          <ac:chgData name="giota karanatsiou" userId="369b70ee8ee3c493" providerId="LiveId" clId="{22458F4D-CBDC-4CF2-9FA5-EEAEEDA6A132}" dt="2022-02-16T08:57:25.675" v="61" actId="1076"/>
          <ac:picMkLst>
            <pc:docMk/>
            <pc:sldMk cId="3904082930" sldId="258"/>
            <ac:picMk id="9" creationId="{613DD045-CC72-45A3-B3F7-2BFC0E13A047}"/>
          </ac:picMkLst>
        </pc:picChg>
        <pc:picChg chg="add mod">
          <ac:chgData name="giota karanatsiou" userId="369b70ee8ee3c493" providerId="LiveId" clId="{22458F4D-CBDC-4CF2-9FA5-EEAEEDA6A132}" dt="2022-02-16T08:57:41.041" v="64"/>
          <ac:picMkLst>
            <pc:docMk/>
            <pc:sldMk cId="3904082930" sldId="258"/>
            <ac:picMk id="11" creationId="{04B00805-A047-4F9E-9A60-53B9C75AD57C}"/>
          </ac:picMkLst>
        </pc:picChg>
        <pc:picChg chg="add mod">
          <ac:chgData name="giota karanatsiou" userId="369b70ee8ee3c493" providerId="LiveId" clId="{22458F4D-CBDC-4CF2-9FA5-EEAEEDA6A132}" dt="2022-02-16T08:57:00.191" v="49" actId="1440"/>
          <ac:picMkLst>
            <pc:docMk/>
            <pc:sldMk cId="3904082930" sldId="258"/>
            <ac:picMk id="13" creationId="{33F97805-D64A-4EA4-8152-202ED495ABC5}"/>
          </ac:picMkLst>
        </pc:picChg>
      </pc:sldChg>
      <pc:sldChg chg="new del">
        <pc:chgData name="giota karanatsiou" userId="369b70ee8ee3c493" providerId="LiveId" clId="{22458F4D-CBDC-4CF2-9FA5-EEAEEDA6A132}" dt="2022-02-17T15:05:03.434" v="111" actId="680"/>
        <pc:sldMkLst>
          <pc:docMk/>
          <pc:sldMk cId="1118716345" sldId="259"/>
        </pc:sldMkLst>
      </pc:sldChg>
      <pc:sldChg chg="addSp delSp modSp new mod">
        <pc:chgData name="giota karanatsiou" userId="369b70ee8ee3c493" providerId="LiveId" clId="{22458F4D-CBDC-4CF2-9FA5-EEAEEDA6A132}" dt="2022-02-22T07:30:42.444" v="259" actId="20577"/>
        <pc:sldMkLst>
          <pc:docMk/>
          <pc:sldMk cId="2902360770" sldId="259"/>
        </pc:sldMkLst>
        <pc:spChg chg="mod">
          <ac:chgData name="giota karanatsiou" userId="369b70ee8ee3c493" providerId="LiveId" clId="{22458F4D-CBDC-4CF2-9FA5-EEAEEDA6A132}" dt="2022-02-22T07:30:42.444" v="259" actId="20577"/>
          <ac:spMkLst>
            <pc:docMk/>
            <pc:sldMk cId="2902360770" sldId="259"/>
            <ac:spMk id="2" creationId="{CDD08282-DD2B-465C-9055-6609DC328A35}"/>
          </ac:spMkLst>
        </pc:spChg>
        <pc:spChg chg="del">
          <ac:chgData name="giota karanatsiou" userId="369b70ee8ee3c493" providerId="LiveId" clId="{22458F4D-CBDC-4CF2-9FA5-EEAEEDA6A132}" dt="2022-02-17T15:05:55.203" v="150" actId="931"/>
          <ac:spMkLst>
            <pc:docMk/>
            <pc:sldMk cId="2902360770" sldId="259"/>
            <ac:spMk id="3" creationId="{637C4DF9-A289-4C64-82FE-24172EC0D96E}"/>
          </ac:spMkLst>
        </pc:spChg>
        <pc:picChg chg="add mod">
          <ac:chgData name="giota karanatsiou" userId="369b70ee8ee3c493" providerId="LiveId" clId="{22458F4D-CBDC-4CF2-9FA5-EEAEEDA6A132}" dt="2022-02-17T15:07:15.988" v="177" actId="1076"/>
          <ac:picMkLst>
            <pc:docMk/>
            <pc:sldMk cId="2902360770" sldId="259"/>
            <ac:picMk id="5" creationId="{D9859AB8-1C2C-4FF1-91A0-094464A212A0}"/>
          </ac:picMkLst>
        </pc:picChg>
        <pc:picChg chg="add mod">
          <ac:chgData name="giota karanatsiou" userId="369b70ee8ee3c493" providerId="LiveId" clId="{22458F4D-CBDC-4CF2-9FA5-EEAEEDA6A132}" dt="2022-02-17T15:07:08.295" v="172" actId="1076"/>
          <ac:picMkLst>
            <pc:docMk/>
            <pc:sldMk cId="2902360770" sldId="259"/>
            <ac:picMk id="7" creationId="{E34FC280-6394-424D-807C-8E0D0D0B59C9}"/>
          </ac:picMkLst>
        </pc:picChg>
        <pc:picChg chg="add mod">
          <ac:chgData name="giota karanatsiou" userId="369b70ee8ee3c493" providerId="LiveId" clId="{22458F4D-CBDC-4CF2-9FA5-EEAEEDA6A132}" dt="2022-02-17T15:07:10.784" v="174" actId="1076"/>
          <ac:picMkLst>
            <pc:docMk/>
            <pc:sldMk cId="2902360770" sldId="259"/>
            <ac:picMk id="9" creationId="{F81B2E3B-E854-41BE-85A1-DCDFA1A2D728}"/>
          </ac:picMkLst>
        </pc:picChg>
      </pc:sldChg>
      <pc:sldChg chg="new del">
        <pc:chgData name="giota karanatsiou" userId="369b70ee8ee3c493" providerId="LiveId" clId="{22458F4D-CBDC-4CF2-9FA5-EEAEEDA6A132}" dt="2022-02-21T18:20:03.976" v="198" actId="2696"/>
        <pc:sldMkLst>
          <pc:docMk/>
          <pc:sldMk cId="1053301304" sldId="260"/>
        </pc:sldMkLst>
      </pc:sldChg>
      <pc:sldChg chg="addSp delSp modSp new mod">
        <pc:chgData name="giota karanatsiou" userId="369b70ee8ee3c493" providerId="LiveId" clId="{22458F4D-CBDC-4CF2-9FA5-EEAEEDA6A132}" dt="2022-02-22T07:31:39.159" v="272" actId="1076"/>
        <pc:sldMkLst>
          <pc:docMk/>
          <pc:sldMk cId="2205256400" sldId="260"/>
        </pc:sldMkLst>
        <pc:picChg chg="add del mod">
          <ac:chgData name="giota karanatsiou" userId="369b70ee8ee3c493" providerId="LiveId" clId="{22458F4D-CBDC-4CF2-9FA5-EEAEEDA6A132}" dt="2022-02-21T18:21:28.607" v="210" actId="21"/>
          <ac:picMkLst>
            <pc:docMk/>
            <pc:sldMk cId="2205256400" sldId="260"/>
            <ac:picMk id="3" creationId="{79510E52-E739-491D-926C-208190A8F1C6}"/>
          </ac:picMkLst>
        </pc:picChg>
        <pc:picChg chg="add mod">
          <ac:chgData name="giota karanatsiou" userId="369b70ee8ee3c493" providerId="LiveId" clId="{22458F4D-CBDC-4CF2-9FA5-EEAEEDA6A132}" dt="2022-02-22T07:31:37.583" v="271" actId="14100"/>
          <ac:picMkLst>
            <pc:docMk/>
            <pc:sldMk cId="2205256400" sldId="260"/>
            <ac:picMk id="3" creationId="{A378CA25-51CE-4C85-AEEB-88734B843A80}"/>
          </ac:picMkLst>
        </pc:picChg>
        <pc:picChg chg="add mod">
          <ac:chgData name="giota karanatsiou" userId="369b70ee8ee3c493" providerId="LiveId" clId="{22458F4D-CBDC-4CF2-9FA5-EEAEEDA6A132}" dt="2022-02-22T07:31:29.766" v="268" actId="1076"/>
          <ac:picMkLst>
            <pc:docMk/>
            <pc:sldMk cId="2205256400" sldId="260"/>
            <ac:picMk id="5" creationId="{74143E78-CA34-4623-841B-59EC33CE7FBE}"/>
          </ac:picMkLst>
        </pc:picChg>
        <pc:picChg chg="add mod">
          <ac:chgData name="giota karanatsiou" userId="369b70ee8ee3c493" providerId="LiveId" clId="{22458F4D-CBDC-4CF2-9FA5-EEAEEDA6A132}" dt="2022-02-22T07:31:30.581" v="269" actId="1076"/>
          <ac:picMkLst>
            <pc:docMk/>
            <pc:sldMk cId="2205256400" sldId="260"/>
            <ac:picMk id="7" creationId="{7F42E63A-68EA-47E6-99F0-BA1E1831A4EF}"/>
          </ac:picMkLst>
        </pc:picChg>
        <pc:picChg chg="add mod">
          <ac:chgData name="giota karanatsiou" userId="369b70ee8ee3c493" providerId="LiveId" clId="{22458F4D-CBDC-4CF2-9FA5-EEAEEDA6A132}" dt="2022-02-22T07:31:39.159" v="272" actId="1076"/>
          <ac:picMkLst>
            <pc:docMk/>
            <pc:sldMk cId="2205256400" sldId="260"/>
            <ac:picMk id="9" creationId="{DA9DDD78-F934-4609-A010-2E37DA4177D8}"/>
          </ac:picMkLst>
        </pc:picChg>
        <pc:picChg chg="add mod">
          <ac:chgData name="giota karanatsiou" userId="369b70ee8ee3c493" providerId="LiveId" clId="{22458F4D-CBDC-4CF2-9FA5-EEAEEDA6A132}" dt="2022-02-22T07:31:27.020" v="266" actId="14100"/>
          <ac:picMkLst>
            <pc:docMk/>
            <pc:sldMk cId="2205256400" sldId="260"/>
            <ac:picMk id="11" creationId="{F0A9CB88-DCB5-4446-8CDC-F4B818380761}"/>
          </ac:picMkLst>
        </pc:picChg>
        <pc:picChg chg="add mod">
          <ac:chgData name="giota karanatsiou" userId="369b70ee8ee3c493" providerId="LiveId" clId="{22458F4D-CBDC-4CF2-9FA5-EEAEEDA6A132}" dt="2022-02-22T07:31:34.985" v="270" actId="14100"/>
          <ac:picMkLst>
            <pc:docMk/>
            <pc:sldMk cId="2205256400" sldId="260"/>
            <ac:picMk id="13" creationId="{93E7C345-1B09-4CE1-9718-BAEA2F3E8332}"/>
          </ac:picMkLst>
        </pc:picChg>
      </pc:sldChg>
      <pc:sldChg chg="new del">
        <pc:chgData name="giota karanatsiou" userId="369b70ee8ee3c493" providerId="LiveId" clId="{22458F4D-CBDC-4CF2-9FA5-EEAEEDA6A132}" dt="2022-02-17T15:05:02.992" v="110" actId="680"/>
        <pc:sldMkLst>
          <pc:docMk/>
          <pc:sldMk cId="2553040848" sldId="260"/>
        </pc:sldMkLst>
      </pc:sldChg>
      <pc:sldChg chg="addSp delSp modSp new mod">
        <pc:chgData name="giota karanatsiou" userId="369b70ee8ee3c493" providerId="LiveId" clId="{22458F4D-CBDC-4CF2-9FA5-EEAEEDA6A132}" dt="2022-02-22T15:47:12.575" v="317" actId="1440"/>
        <pc:sldMkLst>
          <pc:docMk/>
          <pc:sldMk cId="3062263350" sldId="261"/>
        </pc:sldMkLst>
        <pc:picChg chg="add mod">
          <ac:chgData name="giota karanatsiou" userId="369b70ee8ee3c493" providerId="LiveId" clId="{22458F4D-CBDC-4CF2-9FA5-EEAEEDA6A132}" dt="2022-02-22T15:47:02.562" v="316" actId="1440"/>
          <ac:picMkLst>
            <pc:docMk/>
            <pc:sldMk cId="3062263350" sldId="261"/>
            <ac:picMk id="3" creationId="{D62B39F6-B748-44FB-973A-24C6CD36368E}"/>
          </ac:picMkLst>
        </pc:picChg>
        <pc:picChg chg="add mod">
          <ac:chgData name="giota karanatsiou" userId="369b70ee8ee3c493" providerId="LiveId" clId="{22458F4D-CBDC-4CF2-9FA5-EEAEEDA6A132}" dt="2022-02-22T15:47:12.575" v="317" actId="1440"/>
          <ac:picMkLst>
            <pc:docMk/>
            <pc:sldMk cId="3062263350" sldId="261"/>
            <ac:picMk id="5" creationId="{7E288FC2-2B72-4297-AC44-4ABF13FE9E92}"/>
          </ac:picMkLst>
        </pc:picChg>
        <pc:picChg chg="add mod">
          <ac:chgData name="giota karanatsiou" userId="369b70ee8ee3c493" providerId="LiveId" clId="{22458F4D-CBDC-4CF2-9FA5-EEAEEDA6A132}" dt="2022-02-22T15:46:58.477" v="315" actId="1440"/>
          <ac:picMkLst>
            <pc:docMk/>
            <pc:sldMk cId="3062263350" sldId="261"/>
            <ac:picMk id="7" creationId="{0A07056F-B14D-4502-84E8-F5F68899FEEC}"/>
          </ac:picMkLst>
        </pc:picChg>
        <pc:picChg chg="add del mod">
          <ac:chgData name="giota karanatsiou" userId="369b70ee8ee3c493" providerId="LiveId" clId="{22458F4D-CBDC-4CF2-9FA5-EEAEEDA6A132}" dt="2022-02-22T15:45:34.956" v="290" actId="21"/>
          <ac:picMkLst>
            <pc:docMk/>
            <pc:sldMk cId="3062263350" sldId="261"/>
            <ac:picMk id="9" creationId="{C2DF96C9-B51A-4576-9903-0D00686A4A45}"/>
          </ac:picMkLst>
        </pc:picChg>
        <pc:picChg chg="add del mod">
          <ac:chgData name="giota karanatsiou" userId="369b70ee8ee3c493" providerId="LiveId" clId="{22458F4D-CBDC-4CF2-9FA5-EEAEEDA6A132}" dt="2022-02-22T15:45:55.739" v="292" actId="21"/>
          <ac:picMkLst>
            <pc:docMk/>
            <pc:sldMk cId="3062263350" sldId="261"/>
            <ac:picMk id="11" creationId="{B07B9C7C-397C-4BE0-9827-3BF48B3081C9}"/>
          </ac:picMkLst>
        </pc:picChg>
        <pc:picChg chg="add mod">
          <ac:chgData name="giota karanatsiou" userId="369b70ee8ee3c493" providerId="LiveId" clId="{22458F4D-CBDC-4CF2-9FA5-EEAEEDA6A132}" dt="2022-02-22T15:46:44.879" v="314" actId="1440"/>
          <ac:picMkLst>
            <pc:docMk/>
            <pc:sldMk cId="3062263350" sldId="261"/>
            <ac:picMk id="13" creationId="{A1811F99-2F53-4374-BA20-D62800240BDE}"/>
          </ac:picMkLst>
        </pc:picChg>
      </pc:sldChg>
      <pc:sldChg chg="new del">
        <pc:chgData name="giota karanatsiou" userId="369b70ee8ee3c493" providerId="LiveId" clId="{22458F4D-CBDC-4CF2-9FA5-EEAEEDA6A132}" dt="2022-02-21T18:20:08.250" v="199" actId="2696"/>
        <pc:sldMkLst>
          <pc:docMk/>
          <pc:sldMk cId="4026305618" sldId="261"/>
        </pc:sldMkLst>
      </pc:sldChg>
      <pc:sldChg chg="new del">
        <pc:chgData name="giota karanatsiou" userId="369b70ee8ee3c493" providerId="LiveId" clId="{22458F4D-CBDC-4CF2-9FA5-EEAEEDA6A132}" dt="2022-02-21T18:20:10.293" v="200" actId="2696"/>
        <pc:sldMkLst>
          <pc:docMk/>
          <pc:sldMk cId="939512684" sldId="262"/>
        </pc:sldMkLst>
      </pc:sldChg>
      <pc:sldChg chg="addSp delSp new del mod">
        <pc:chgData name="giota karanatsiou" userId="369b70ee8ee3c493" providerId="LiveId" clId="{22458F4D-CBDC-4CF2-9FA5-EEAEEDA6A132}" dt="2022-02-22T15:58:36.927" v="608" actId="2696"/>
        <pc:sldMkLst>
          <pc:docMk/>
          <pc:sldMk cId="2384349693" sldId="262"/>
        </pc:sldMkLst>
        <pc:spChg chg="add">
          <ac:chgData name="giota karanatsiou" userId="369b70ee8ee3c493" providerId="LiveId" clId="{22458F4D-CBDC-4CF2-9FA5-EEAEEDA6A132}" dt="2022-02-22T15:51:57.957" v="319" actId="22"/>
          <ac:spMkLst>
            <pc:docMk/>
            <pc:sldMk cId="2384349693" sldId="262"/>
            <ac:spMk id="3" creationId="{D8ADF46F-A794-4459-8D5E-02B421AC522A}"/>
          </ac:spMkLst>
        </pc:spChg>
        <pc:spChg chg="add del">
          <ac:chgData name="giota karanatsiou" userId="369b70ee8ee3c493" providerId="LiveId" clId="{22458F4D-CBDC-4CF2-9FA5-EEAEEDA6A132}" dt="2022-02-22T15:53:32.191" v="326" actId="21"/>
          <ac:spMkLst>
            <pc:docMk/>
            <pc:sldMk cId="2384349693" sldId="262"/>
            <ac:spMk id="5" creationId="{4C6F465F-EA78-4A76-A9DF-901CC08F749A}"/>
          </ac:spMkLst>
        </pc:spChg>
      </pc:sldChg>
      <pc:sldChg chg="new del">
        <pc:chgData name="giota karanatsiou" userId="369b70ee8ee3c493" providerId="LiveId" clId="{22458F4D-CBDC-4CF2-9FA5-EEAEEDA6A132}" dt="2022-02-22T15:53:10.868" v="323" actId="2696"/>
        <pc:sldMkLst>
          <pc:docMk/>
          <pc:sldMk cId="262091579" sldId="263"/>
        </pc:sldMkLst>
      </pc:sldChg>
      <pc:sldChg chg="new del">
        <pc:chgData name="giota karanatsiou" userId="369b70ee8ee3c493" providerId="LiveId" clId="{22458F4D-CBDC-4CF2-9FA5-EEAEEDA6A132}" dt="2022-02-21T18:20:12.860" v="201" actId="2696"/>
        <pc:sldMkLst>
          <pc:docMk/>
          <pc:sldMk cId="3065148693" sldId="263"/>
        </pc:sldMkLst>
      </pc:sldChg>
      <pc:sldChg chg="addSp delSp modSp new mod">
        <pc:chgData name="giota karanatsiou" userId="369b70ee8ee3c493" providerId="LiveId" clId="{22458F4D-CBDC-4CF2-9FA5-EEAEEDA6A132}" dt="2022-02-22T16:18:37.718" v="732" actId="20577"/>
        <pc:sldMkLst>
          <pc:docMk/>
          <pc:sldMk cId="4094096650" sldId="263"/>
        </pc:sldMkLst>
        <pc:spChg chg="del">
          <ac:chgData name="giota karanatsiou" userId="369b70ee8ee3c493" providerId="LiveId" clId="{22458F4D-CBDC-4CF2-9FA5-EEAEEDA6A132}" dt="2022-02-22T15:53:36.639" v="327"/>
          <ac:spMkLst>
            <pc:docMk/>
            <pc:sldMk cId="4094096650" sldId="263"/>
            <ac:spMk id="2" creationId="{91F820DB-7400-429F-BAEA-F13060650C94}"/>
          </ac:spMkLst>
        </pc:spChg>
        <pc:spChg chg="mod">
          <ac:chgData name="giota karanatsiou" userId="369b70ee8ee3c493" providerId="LiveId" clId="{22458F4D-CBDC-4CF2-9FA5-EEAEEDA6A132}" dt="2022-02-22T16:18:37.718" v="732" actId="20577"/>
          <ac:spMkLst>
            <pc:docMk/>
            <pc:sldMk cId="4094096650" sldId="263"/>
            <ac:spMk id="3" creationId="{FF61FBDC-466B-45A4-BF2A-2F8528498564}"/>
          </ac:spMkLst>
        </pc:spChg>
        <pc:spChg chg="add mod">
          <ac:chgData name="giota karanatsiou" userId="369b70ee8ee3c493" providerId="LiveId" clId="{22458F4D-CBDC-4CF2-9FA5-EEAEEDA6A132}" dt="2022-02-22T15:53:36.639" v="327"/>
          <ac:spMkLst>
            <pc:docMk/>
            <pc:sldMk cId="4094096650" sldId="263"/>
            <ac:spMk id="4" creationId="{1F81DF33-04BD-4C21-B21B-D68E14381993}"/>
          </ac:spMkLst>
        </pc:spChg>
        <pc:spChg chg="add del mod">
          <ac:chgData name="giota karanatsiou" userId="369b70ee8ee3c493" providerId="LiveId" clId="{22458F4D-CBDC-4CF2-9FA5-EEAEEDA6A132}" dt="2022-02-22T16:04:26.090" v="657" actId="21"/>
          <ac:spMkLst>
            <pc:docMk/>
            <pc:sldMk cId="4094096650" sldId="263"/>
            <ac:spMk id="5" creationId="{A2B28275-5420-41F5-B0F6-64CA6D81DC36}"/>
          </ac:spMkLst>
        </pc:spChg>
        <pc:spChg chg="add del mod">
          <ac:chgData name="giota karanatsiou" userId="369b70ee8ee3c493" providerId="LiveId" clId="{22458F4D-CBDC-4CF2-9FA5-EEAEEDA6A132}" dt="2022-02-22T16:04:24.062" v="656" actId="21"/>
          <ac:spMkLst>
            <pc:docMk/>
            <pc:sldMk cId="4094096650" sldId="263"/>
            <ac:spMk id="6" creationId="{96009B1F-05DE-4C2D-A75B-709CB6C51F51}"/>
          </ac:spMkLst>
        </pc:spChg>
        <pc:graphicFrameChg chg="add del mod">
          <ac:chgData name="giota karanatsiou" userId="369b70ee8ee3c493" providerId="LiveId" clId="{22458F4D-CBDC-4CF2-9FA5-EEAEEDA6A132}" dt="2022-02-22T16:11:29.819" v="678"/>
          <ac:graphicFrameMkLst>
            <pc:docMk/>
            <pc:sldMk cId="4094096650" sldId="263"/>
            <ac:graphicFrameMk id="2" creationId="{42187907-69E1-4AEB-830C-4540D0F744FF}"/>
          </ac:graphicFrameMkLst>
        </pc:graphicFrameChg>
        <pc:graphicFrameChg chg="add mod">
          <ac:chgData name="giota karanatsiou" userId="369b70ee8ee3c493" providerId="LiveId" clId="{22458F4D-CBDC-4CF2-9FA5-EEAEEDA6A132}" dt="2022-02-22T16:13:08.979" v="704" actId="14100"/>
          <ac:graphicFrameMkLst>
            <pc:docMk/>
            <pc:sldMk cId="4094096650" sldId="263"/>
            <ac:graphicFrameMk id="5" creationId="{EC121CE8-F89C-4E9F-99AF-AB1013F22B34}"/>
          </ac:graphicFrameMkLst>
        </pc:graphicFrameChg>
      </pc:sldChg>
      <pc:sldChg chg="new del">
        <pc:chgData name="giota karanatsiou" userId="369b70ee8ee3c493" providerId="LiveId" clId="{22458F4D-CBDC-4CF2-9FA5-EEAEEDA6A132}" dt="2022-02-22T15:53:12.857" v="324" actId="2696"/>
        <pc:sldMkLst>
          <pc:docMk/>
          <pc:sldMk cId="4030645282" sldId="264"/>
        </pc:sldMkLst>
      </pc:sldChg>
      <pc:sldChg chg="addSp delSp modSp new del mod">
        <pc:chgData name="giota karanatsiou" userId="369b70ee8ee3c493" providerId="LiveId" clId="{22458F4D-CBDC-4CF2-9FA5-EEAEEDA6A132}" dt="2022-02-22T16:13:22.572" v="706" actId="2696"/>
        <pc:sldMkLst>
          <pc:docMk/>
          <pc:sldMk cId="4133668210" sldId="264"/>
        </pc:sldMkLst>
        <pc:spChg chg="del">
          <ac:chgData name="giota karanatsiou" userId="369b70ee8ee3c493" providerId="LiveId" clId="{22458F4D-CBDC-4CF2-9FA5-EEAEEDA6A132}" dt="2022-02-22T16:11:40.278" v="680"/>
          <ac:spMkLst>
            <pc:docMk/>
            <pc:sldMk cId="4133668210" sldId="264"/>
            <ac:spMk id="3" creationId="{545D2F80-439C-4AA1-AD4F-95B743C46E30}"/>
          </ac:spMkLst>
        </pc:spChg>
        <pc:spChg chg="add mod">
          <ac:chgData name="giota karanatsiou" userId="369b70ee8ee3c493" providerId="LiveId" clId="{22458F4D-CBDC-4CF2-9FA5-EEAEEDA6A132}" dt="2022-02-22T16:13:00.904" v="701" actId="21"/>
          <ac:spMkLst>
            <pc:docMk/>
            <pc:sldMk cId="4133668210" sldId="264"/>
            <ac:spMk id="6" creationId="{DDD4218C-BE8C-4EAB-A8D3-3AF594D13137}"/>
          </ac:spMkLst>
        </pc:spChg>
        <pc:graphicFrameChg chg="add del mod">
          <ac:chgData name="giota karanatsiou" userId="369b70ee8ee3c493" providerId="LiveId" clId="{22458F4D-CBDC-4CF2-9FA5-EEAEEDA6A132}" dt="2022-02-22T16:13:00.904" v="701" actId="21"/>
          <ac:graphicFrameMkLst>
            <pc:docMk/>
            <pc:sldMk cId="4133668210" sldId="264"/>
            <ac:graphicFrameMk id="4" creationId="{ECD976D7-AB8D-4185-94E3-302988430DAC}"/>
          </ac:graphicFrameMkLst>
        </pc:graphicFrameChg>
      </pc:sldChg>
      <pc:sldChg chg="modSp new del mod">
        <pc:chgData name="giota karanatsiou" userId="369b70ee8ee3c493" providerId="LiveId" clId="{22458F4D-CBDC-4CF2-9FA5-EEAEEDA6A132}" dt="2022-02-22T16:12:56.836" v="700" actId="2696"/>
        <pc:sldMkLst>
          <pc:docMk/>
          <pc:sldMk cId="1955116659" sldId="265"/>
        </pc:sldMkLst>
        <pc:spChg chg="mod">
          <ac:chgData name="giota karanatsiou" userId="369b70ee8ee3c493" providerId="LiveId" clId="{22458F4D-CBDC-4CF2-9FA5-EEAEEDA6A132}" dt="2022-02-22T16:12:41.166" v="695" actId="20577"/>
          <ac:spMkLst>
            <pc:docMk/>
            <pc:sldMk cId="1955116659" sldId="265"/>
            <ac:spMk id="2" creationId="{BA1DFB37-D311-4304-A518-7713BF01860D}"/>
          </ac:spMkLst>
        </pc:spChg>
        <pc:spChg chg="mod">
          <ac:chgData name="giota karanatsiou" userId="369b70ee8ee3c493" providerId="LiveId" clId="{22458F4D-CBDC-4CF2-9FA5-EEAEEDA6A132}" dt="2022-02-22T16:12:03.555" v="685" actId="27636"/>
          <ac:spMkLst>
            <pc:docMk/>
            <pc:sldMk cId="1955116659" sldId="265"/>
            <ac:spMk id="3" creationId="{6DB6C286-FBFD-4E1E-8AE6-DBA8AB710265}"/>
          </ac:spMkLst>
        </pc:spChg>
      </pc:sldChg>
      <pc:sldChg chg="new del">
        <pc:chgData name="giota karanatsiou" userId="369b70ee8ee3c493" providerId="LiveId" clId="{22458F4D-CBDC-4CF2-9FA5-EEAEEDA6A132}" dt="2022-02-22T16:12:54.959" v="699" actId="2696"/>
        <pc:sldMkLst>
          <pc:docMk/>
          <pc:sldMk cId="4177678040" sldId="266"/>
        </pc:sldMkLst>
      </pc:sldChg>
      <pc:sldChg chg="addSp modSp new mod">
        <pc:chgData name="giota karanatsiou" userId="369b70ee8ee3c493" providerId="LiveId" clId="{22458F4D-CBDC-4CF2-9FA5-EEAEEDA6A132}" dt="2022-02-22T16:20:04.468" v="776" actId="20577"/>
        <pc:sldMkLst>
          <pc:docMk/>
          <pc:sldMk cId="380117184" sldId="267"/>
        </pc:sldMkLst>
        <pc:spChg chg="add mod">
          <ac:chgData name="giota karanatsiou" userId="369b70ee8ee3c493" providerId="LiveId" clId="{22458F4D-CBDC-4CF2-9FA5-EEAEEDA6A132}" dt="2022-02-22T16:20:04.468" v="776" actId="20577"/>
          <ac:spMkLst>
            <pc:docMk/>
            <pc:sldMk cId="380117184" sldId="267"/>
            <ac:spMk id="3" creationId="{65659C53-E8C8-4383-AC4B-C37A65E08C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F77DB-6590-44B0-ADE2-289A13D4CB1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37E7C-7A07-4AF3-9AA9-AF39C6838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1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7E7C-7A07-4AF3-9AA9-AF39C6838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8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0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0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1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92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68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6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4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1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5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9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8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1301CF-5730-4BD5-8F02-A9602CE3FDA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AB40E5-2D78-4037-8B3B-5F61EB7E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crosswordlabs.com/view/2022-02-14-11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9691B3-488D-437A-BC58-75B063C11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Περί.. θεάτρου σκιών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46AC374-559D-4D4F-B28A-94763AB46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el-GR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ο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Νηπιαγωγείο Θεσσαλονίκης</a:t>
            </a:r>
          </a:p>
          <a:p>
            <a:r>
              <a:rPr lang="el-G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Σχ</a:t>
            </a:r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έτος 2021 2022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08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A33AAF-05A3-4734-BA52-714EC1F5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Κάναμε μπερντέ &amp; φιγούρες</a:t>
            </a:r>
            <a:b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7BDC60B-8F0A-42B6-91E0-C87676402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16" y="2993134"/>
            <a:ext cx="2347638" cy="1817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5E124A5-0878-4E5D-A8CC-48E045405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99" y="2775688"/>
            <a:ext cx="1968673" cy="21607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2543634-2CC0-4CA5-9ADA-0CB420C02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35" y="2821487"/>
            <a:ext cx="2347639" cy="21607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FD0AFD0-65C2-4CA9-A265-20472A663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30" y="2875909"/>
            <a:ext cx="2188528" cy="2160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864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ACA081-781E-4DE2-B50D-938695F70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7" y="868667"/>
            <a:ext cx="2787041" cy="22628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0C316E3-FD71-4B94-989E-3F7B82766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69" y="652592"/>
            <a:ext cx="3739019" cy="2601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ADD992C-916C-4448-9057-15866E43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5" y="3726494"/>
            <a:ext cx="2787042" cy="2601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13DD045-CC72-45A3-B3F7-2BFC0E13A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93" y="3650097"/>
            <a:ext cx="3162822" cy="233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4B00805-A047-4F9E-9A60-53B9C75AD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79" y="868667"/>
            <a:ext cx="2611676" cy="216889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3F97805-D64A-4EA4-8152-202ED495A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08" y="3588706"/>
            <a:ext cx="2448839" cy="24006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408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D08282-DD2B-465C-9055-6609DC32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Παίζουμε, διασκεδάζουμε, μαθαίνουμε</a:t>
            </a:r>
            <a:r>
              <a:rPr lang="en-US" dirty="0"/>
              <a:t>!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9859AB8-1C2C-4FF1-91A0-094464A21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3" y="2593680"/>
            <a:ext cx="2412798" cy="2910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34FC280-6394-424D-807C-8E0D0D0B5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76" y="2752116"/>
            <a:ext cx="3530852" cy="25939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81B2E3B-E854-41BE-85A1-DCDFA1A2D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80" y="2593680"/>
            <a:ext cx="3179275" cy="2910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36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4143E78-CA34-4623-841B-59EC33CE7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0739" y="1044136"/>
            <a:ext cx="3037562" cy="2262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F42E63A-68EA-47E6-99F0-BA1E1831A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67" y="948519"/>
            <a:ext cx="3356975" cy="255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A9DDD78-F934-4609-A010-2E37DA417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09" y="3660405"/>
            <a:ext cx="3610781" cy="2087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0A9CB88-DCB5-4446-8CDC-F4B818380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09" y="1065951"/>
            <a:ext cx="3206412" cy="2316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3E7C345-1B09-4CE1-9718-BAEA2F3E8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99" y="3572722"/>
            <a:ext cx="2822263" cy="2316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378CA25-51CE-4C85-AEEB-88734B843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40" y="3572722"/>
            <a:ext cx="2621664" cy="2262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525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62B39F6-B748-44FB-973A-24C6CD363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90" y="3530854"/>
            <a:ext cx="3580646" cy="2370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E288FC2-2B72-4297-AC44-4ABF13FE9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06" y="3586254"/>
            <a:ext cx="3580646" cy="247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A07056F-B14D-4502-84E8-F5F68899F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50" y="771712"/>
            <a:ext cx="3164186" cy="255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1811F99-2F53-4374-BA20-D62800240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4057" y="339413"/>
            <a:ext cx="2814541" cy="3580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26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61FBDC-466B-45A4-BF2A-2F8528498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l-GR" dirty="0"/>
              <a:t>α παιδιά σκέφτηκαν να κάνουμε αινίγματα με τους χαρακτήρες του θεάτρου σκιών και στη συνέχεια τα μετατρέψαμε σε σταυρόλεξο….για δυνατούς λύτες!!!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1F81DF33-04BD-4C21-B21B-D68E14381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θέατρο σκιών - </a:t>
            </a:r>
            <a:r>
              <a:rPr lang="en-US" dirty="0">
                <a:hlinkClick r:id="rId2"/>
              </a:rPr>
              <a:t>Crossword Labs</a:t>
            </a:r>
            <a:endParaRPr lang="en-US" dirty="0"/>
          </a:p>
        </p:txBody>
      </p:sp>
      <p:graphicFrame>
        <p:nvGraphicFramePr>
          <p:cNvPr id="5" name="Θέση περιεχομένου 3">
            <a:extLst>
              <a:ext uri="{FF2B5EF4-FFF2-40B4-BE49-F238E27FC236}">
                <a16:creationId xmlns:a16="http://schemas.microsoft.com/office/drawing/2014/main" id="{EC121CE8-F89C-4E9F-99AF-AB1013F22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704132"/>
              </p:ext>
            </p:extLst>
          </p:nvPr>
        </p:nvGraphicFramePr>
        <p:xfrm>
          <a:off x="4762500" y="3494763"/>
          <a:ext cx="2665413" cy="238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81720" imgH="7943760" progId="Word.OpenDocumentText.12">
                  <p:embed/>
                </p:oleObj>
              </mc:Choice>
              <mc:Fallback>
                <p:oleObj name="Document" r:id="rId3" imgW="6381720" imgH="7943760" progId="Word.OpenDocumentText.12">
                  <p:embed/>
                  <p:pic>
                    <p:nvPicPr>
                      <p:cNvPr id="5" name="Θέση περιεχομένου 3">
                        <a:extLst>
                          <a:ext uri="{FF2B5EF4-FFF2-40B4-BE49-F238E27FC236}">
                            <a16:creationId xmlns:a16="http://schemas.microsoft.com/office/drawing/2014/main" id="{EC121CE8-F89C-4E9F-99AF-AB1013F22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0" y="3494763"/>
                        <a:ext cx="2665413" cy="2380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09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659C53-E8C8-4383-AC4B-C37A65E08CEE}"/>
              </a:ext>
            </a:extLst>
          </p:cNvPr>
          <p:cNvSpPr txBox="1"/>
          <p:nvPr/>
        </p:nvSpPr>
        <p:spPr>
          <a:xfrm>
            <a:off x="3039128" y="1997839"/>
            <a:ext cx="61158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Επίσης, βρήκαμε στο διαδίκτυο παιχνίδια  που μας άρεσαν </a:t>
            </a:r>
            <a:r>
              <a:rPr lang="el-GR"/>
              <a:t>πάρα πολύ!</a:t>
            </a:r>
            <a:endParaRPr lang="el-GR" dirty="0"/>
          </a:p>
          <a:p>
            <a:r>
              <a:rPr lang="en-US" dirty="0"/>
              <a:t>https://wordwall.net/el/resource/17379500/%CF%80%CE%B1%CE%B9%CF%87%CE%BD%CE%AF%CE%B4%CE%B9-%CE%BC%CE%BD%CE%AE%CE%BC%CE%B7%CF%82-%CE%BC%CE%B5-%CF%84%CE%BF%CF%85%CF%82-%CE%AE%CF%81%CF%89%CE%B5%CF%82-%CF%84%CE%BF%CF%85-%CE%B8%CE%B5%CE%AC%CF%84%CF%81%CE%BF%CF%85-%CF%83%CE%BA%CE%B9%CF%8E%CE%B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117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236</Words>
  <Application>Microsoft Office PowerPoint</Application>
  <PresentationFormat>Ευρεία οθόνη</PresentationFormat>
  <Paragraphs>11</Paragraphs>
  <Slides>8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Οργανικό</vt:lpstr>
      <vt:lpstr>Document</vt:lpstr>
      <vt:lpstr>Περί.. θεάτρου σκιών</vt:lpstr>
      <vt:lpstr>Κάναμε μπερντέ &amp; φιγούρες </vt:lpstr>
      <vt:lpstr>Παρουσίαση του PowerPoint</vt:lpstr>
      <vt:lpstr>Παίζουμε, διασκεδάζουμε, μαθαίνουμε!</vt:lpstr>
      <vt:lpstr>Παρουσίαση του PowerPoint</vt:lpstr>
      <vt:lpstr>Παρουσίαση του PowerPoint</vt:lpstr>
      <vt:lpstr>θέατρο σκιών - Crossword Labs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Παίζουμε θέατρο σκιών</dc:title>
  <dc:creator>giota karanatsiou</dc:creator>
  <cp:lastModifiedBy>giota karanatsiou</cp:lastModifiedBy>
  <cp:revision>1</cp:revision>
  <dcterms:created xsi:type="dcterms:W3CDTF">2022-02-16T08:49:45Z</dcterms:created>
  <dcterms:modified xsi:type="dcterms:W3CDTF">2022-02-22T16:20:18Z</dcterms:modified>
</cp:coreProperties>
</file>