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A7E"/>
    <a:srgbClr val="131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77A6-78D5-4BEC-BD05-8D3C1DADAA0B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5307-1FA5-4A5F-A493-34DFB49B60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40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B5307-1FA5-4A5F-A493-34DFB49B608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244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90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72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17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0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63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73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14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5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51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45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1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A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9A8A-4AC0-4D1A-9BE4-0700EB01BD5C}" type="datetimeFigureOut">
              <a:rPr lang="el-GR" smtClean="0"/>
              <a:t>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8012-D7C9-4C59-B967-D2EF4D22DA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50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media" Target="../media/media4.m4a"/><Relationship Id="rId7" Type="http://schemas.openxmlformats.org/officeDocument/2006/relationships/image" Target="../media/image5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m4a"/><Relationship Id="rId3" Type="http://schemas.microsoft.com/office/2007/relationships/media" Target="../media/media6.m4a"/><Relationship Id="rId7" Type="http://schemas.microsoft.com/office/2007/relationships/media" Target="../media/media8.m4a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audio" Target="../media/media7.m4a"/><Relationship Id="rId11" Type="http://schemas.openxmlformats.org/officeDocument/2006/relationships/image" Target="../media/image3.png"/><Relationship Id="rId5" Type="http://schemas.microsoft.com/office/2007/relationships/media" Target="../media/media7.m4a"/><Relationship Id="rId10" Type="http://schemas.openxmlformats.org/officeDocument/2006/relationships/image" Target="../media/image7.png"/><Relationship Id="rId4" Type="http://schemas.openxmlformats.org/officeDocument/2006/relationships/audio" Target="../media/media6.m4a"/><Relationship Id="rId9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media" Target="../media/media10.m4a"/><Relationship Id="rId7" Type="http://schemas.openxmlformats.org/officeDocument/2006/relationships/slideLayout" Target="../slideLayouts/slideLayout6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6" Type="http://schemas.openxmlformats.org/officeDocument/2006/relationships/audio" Target="../media/media11.m4a"/><Relationship Id="rId5" Type="http://schemas.microsoft.com/office/2007/relationships/media" Target="../media/media11.m4a"/><Relationship Id="rId4" Type="http://schemas.openxmlformats.org/officeDocument/2006/relationships/audio" Target="../media/media10.m4a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media" Target="../media/media13.m4a"/><Relationship Id="rId7" Type="http://schemas.openxmlformats.org/officeDocument/2006/relationships/slideLayout" Target="../slideLayouts/slideLayout6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6" Type="http://schemas.openxmlformats.org/officeDocument/2006/relationships/audio" Target="../media/media14.m4a"/><Relationship Id="rId5" Type="http://schemas.microsoft.com/office/2007/relationships/media" Target="../media/media14.m4a"/><Relationship Id="rId4" Type="http://schemas.openxmlformats.org/officeDocument/2006/relationships/audio" Target="../media/media13.m4a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5.m4a"/><Relationship Id="rId1" Type="http://schemas.microsoft.com/office/2007/relationships/media" Target="../media/media15.m4a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6.m4a"/><Relationship Id="rId1" Type="http://schemas.microsoft.com/office/2007/relationships/media" Target="../media/media16.m4a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7.m4a"/><Relationship Id="rId1" Type="http://schemas.microsoft.com/office/2007/relationships/media" Target="../media/media17.m4a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1661160"/>
            <a:ext cx="3855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131A7F"/>
                </a:solidFill>
              </a:rPr>
              <a:t>Φωνές Αγαπημένων Ηρώων</a:t>
            </a:r>
            <a:endParaRPr lang="el-GR" sz="2800" b="1" dirty="0">
              <a:solidFill>
                <a:srgbClr val="131A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1960" y="121920"/>
            <a:ext cx="11064240" cy="454152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>
                <a:solidFill>
                  <a:srgbClr val="FFFF00"/>
                </a:solidFill>
              </a:rPr>
              <a:t/>
            </a:r>
            <a:br>
              <a:rPr lang="el-GR" b="1" dirty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>
                <a:solidFill>
                  <a:srgbClr val="FFFF00"/>
                </a:solidFill>
              </a:rPr>
              <a:t/>
            </a:r>
            <a:br>
              <a:rPr lang="el-GR" b="1" dirty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Νηπιαγωγός: Ιατροπούλου Ράνια</a:t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Τα παιδιά του 3</a:t>
            </a:r>
            <a:r>
              <a:rPr lang="el-GR" b="1" baseline="30000" dirty="0" smtClean="0">
                <a:solidFill>
                  <a:srgbClr val="FFFF00"/>
                </a:solidFill>
              </a:rPr>
              <a:t>ου</a:t>
            </a:r>
            <a:r>
              <a:rPr lang="el-GR" b="1" dirty="0" smtClean="0">
                <a:solidFill>
                  <a:srgbClr val="FFFF00"/>
                </a:solidFill>
              </a:rPr>
              <a:t> Νηπιαγωγείου Λάρισας</a:t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τμήμα 3: «Τριαντάφυλλα» </a:t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>
                <a:solidFill>
                  <a:srgbClr val="FFFF00"/>
                </a:solidFill>
              </a:rPr>
              <a:t/>
            </a:r>
            <a:br>
              <a:rPr lang="el-GR" b="1">
                <a:solidFill>
                  <a:srgbClr val="FFFF00"/>
                </a:solidFill>
              </a:rPr>
            </a:br>
            <a:r>
              <a:rPr lang="el-GR" b="1" smtClean="0">
                <a:solidFill>
                  <a:srgbClr val="FFFF00"/>
                </a:solidFill>
              </a:rPr>
              <a:t/>
            </a:r>
            <a:br>
              <a:rPr lang="el-GR" b="1" smtClean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>
                <a:solidFill>
                  <a:srgbClr val="FFFF00"/>
                </a:solidFill>
              </a:rPr>
              <a:t/>
            </a:r>
            <a:br>
              <a:rPr lang="el-GR" b="1" dirty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Λάρισα</a:t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2021-22</a:t>
            </a:r>
            <a:endParaRPr lang="el-G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6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Καραγκιόζης 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0165" y="1926167"/>
            <a:ext cx="1931670" cy="3398308"/>
          </a:xfrm>
          <a:prstGeom prst="rect">
            <a:avLst/>
          </a:prstGeom>
        </p:spPr>
      </p:pic>
      <p:pic>
        <p:nvPicPr>
          <p:cNvPr id="4" name="Εχεκρατίδα 6 - Καραγκιόζης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225040" y="4043363"/>
            <a:ext cx="609600" cy="609600"/>
          </a:xfrm>
          <a:prstGeom prst="rect">
            <a:avLst/>
          </a:prstGeom>
        </p:spPr>
      </p:pic>
      <p:pic>
        <p:nvPicPr>
          <p:cNvPr id="5" name="Εχεκρατίδα 8 -Καραγκιόζης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503920" y="38004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6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1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Κολλητήρια 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5920" y="2040386"/>
            <a:ext cx="1389697" cy="252304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8827" y="1916942"/>
            <a:ext cx="1678305" cy="302411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3652" y="1545965"/>
            <a:ext cx="2109788" cy="3766070"/>
          </a:xfrm>
          <a:prstGeom prst="rect">
            <a:avLst/>
          </a:prstGeom>
        </p:spPr>
      </p:pic>
      <p:pic>
        <p:nvPicPr>
          <p:cNvPr id="7" name="Εχεκρατίδα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378892" y="5007235"/>
            <a:ext cx="609600" cy="609600"/>
          </a:xfrm>
          <a:prstGeom prst="rect">
            <a:avLst/>
          </a:prstGeom>
        </p:spPr>
      </p:pic>
      <p:pic>
        <p:nvPicPr>
          <p:cNvPr id="8" name="Εχεκρατίδα 14 παιδί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9655968" y="49131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3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FF00"/>
                </a:solidFill>
              </a:rPr>
              <a:t>Αγλαΐα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4923" y="1646881"/>
            <a:ext cx="1982153" cy="3564238"/>
          </a:xfrm>
          <a:prstGeom prst="rect">
            <a:avLst/>
          </a:prstGeom>
        </p:spPr>
      </p:pic>
      <p:pic>
        <p:nvPicPr>
          <p:cNvPr id="4" name="Εχεκρατίδα 4 -αγλαία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083039" y="1692601"/>
            <a:ext cx="609600" cy="609600"/>
          </a:xfrm>
          <a:prstGeom prst="rect">
            <a:avLst/>
          </a:prstGeom>
        </p:spPr>
      </p:pic>
      <p:pic>
        <p:nvPicPr>
          <p:cNvPr id="5" name="Εχεκρατίδα 9 Αγλαΐα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2499360" y="1692601"/>
            <a:ext cx="609600" cy="609600"/>
          </a:xfrm>
          <a:prstGeom prst="rect">
            <a:avLst/>
          </a:prstGeom>
        </p:spPr>
      </p:pic>
      <p:pic>
        <p:nvPicPr>
          <p:cNvPr id="7" name="Εχεκρατίδα 12αγλαια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2255519" y="5074920"/>
            <a:ext cx="609600" cy="609600"/>
          </a:xfrm>
          <a:prstGeom prst="rect">
            <a:avLst/>
          </a:prstGeom>
        </p:spPr>
      </p:pic>
      <p:pic>
        <p:nvPicPr>
          <p:cNvPr id="8" name="Εχεκρατίδα 13 Αγλαΐα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083039" y="50749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9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9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>
                <a:solidFill>
                  <a:srgbClr val="FFFF00"/>
                </a:solidFill>
              </a:rPr>
              <a:t>Μπαρμπα</a:t>
            </a:r>
            <a:r>
              <a:rPr lang="el-GR" b="1" dirty="0" smtClean="0">
                <a:solidFill>
                  <a:srgbClr val="FFFF00"/>
                </a:solidFill>
              </a:rPr>
              <a:t> - Γιώργος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9170" y="2092642"/>
            <a:ext cx="2114550" cy="3739621"/>
          </a:xfrm>
          <a:prstGeom prst="rect">
            <a:avLst/>
          </a:prstGeom>
        </p:spPr>
      </p:pic>
      <p:pic>
        <p:nvPicPr>
          <p:cNvPr id="4" name="Εχεκρατίδα 9- μπαρμπαγιώργος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905000" y="1690688"/>
            <a:ext cx="609600" cy="609600"/>
          </a:xfrm>
          <a:prstGeom prst="rect">
            <a:avLst/>
          </a:prstGeom>
        </p:spPr>
      </p:pic>
      <p:pic>
        <p:nvPicPr>
          <p:cNvPr id="5" name="Εχεκρατίδα 10 μπάρμπας γιωργος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873490" y="4312920"/>
            <a:ext cx="609600" cy="609600"/>
          </a:xfrm>
          <a:prstGeom prst="rect">
            <a:avLst/>
          </a:prstGeom>
        </p:spPr>
      </p:pic>
      <p:pic>
        <p:nvPicPr>
          <p:cNvPr id="7" name="Εχεκρατίδα 11 μπάρμπα γιωργος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2514600" y="523790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6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Σιορ - </a:t>
            </a:r>
            <a:r>
              <a:rPr lang="el-GR" b="1" dirty="0" err="1" smtClean="0">
                <a:solidFill>
                  <a:srgbClr val="FFFF00"/>
                </a:solidFill>
              </a:rPr>
              <a:t>Νιόνιος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6368" y="1690688"/>
            <a:ext cx="2298383" cy="4202757"/>
          </a:xfrm>
          <a:prstGeom prst="rect">
            <a:avLst/>
          </a:prstGeom>
        </p:spPr>
      </p:pic>
      <p:pic>
        <p:nvPicPr>
          <p:cNvPr id="4" name="Εχεκρατίδα 9 νιονιος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9250680" y="4145280"/>
            <a:ext cx="609600" cy="609600"/>
          </a:xfrm>
          <a:prstGeom prst="rect">
            <a:avLst/>
          </a:prstGeom>
        </p:spPr>
      </p:pic>
      <p:pic>
        <p:nvPicPr>
          <p:cNvPr id="5" name="Εχεκρατίδα 9 νιονιος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2168604" y="1690688"/>
            <a:ext cx="609600" cy="609600"/>
          </a:xfrm>
          <a:prstGeom prst="rect">
            <a:avLst/>
          </a:prstGeom>
        </p:spPr>
      </p:pic>
      <p:pic>
        <p:nvPicPr>
          <p:cNvPr id="6" name="Εχεκρατίδα 10 Νιόνιος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2168604" y="49987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Ομορφονιός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707" y="1690688"/>
            <a:ext cx="2394585" cy="4269590"/>
          </a:xfrm>
          <a:prstGeom prst="rect">
            <a:avLst/>
          </a:prstGeom>
        </p:spPr>
      </p:pic>
      <p:pic>
        <p:nvPicPr>
          <p:cNvPr id="4" name="Εχεκρατίδα 7 -Ομορφονιός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06880" y="17668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>
                <a:solidFill>
                  <a:srgbClr val="FFFF00"/>
                </a:solidFill>
              </a:rPr>
              <a:t>Σταύρακας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722" y="1956875"/>
            <a:ext cx="2154555" cy="3850270"/>
          </a:xfrm>
          <a:prstGeom prst="rect">
            <a:avLst/>
          </a:prstGeom>
        </p:spPr>
      </p:pic>
      <p:pic>
        <p:nvPicPr>
          <p:cNvPr id="4" name="Εχεκρατίδα 9σταυρακας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55520" y="16520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Πασάς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745" y="1524846"/>
            <a:ext cx="2556510" cy="4615921"/>
          </a:xfrm>
          <a:prstGeom prst="rect">
            <a:avLst/>
          </a:prstGeom>
        </p:spPr>
      </p:pic>
      <p:pic>
        <p:nvPicPr>
          <p:cNvPr id="4" name="Εχεκρατίδα 15 πασάς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773680" y="1751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6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</Words>
  <Application>Microsoft Office PowerPoint</Application>
  <PresentationFormat>Ευρεία οθόνη</PresentationFormat>
  <Paragraphs>11</Paragraphs>
  <Slides>10</Slides>
  <Notes>1</Notes>
  <HiddenSlides>0</HiddenSlides>
  <MMClips>17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Παρουσίαση του PowerPoint</vt:lpstr>
      <vt:lpstr>Καραγκιόζης </vt:lpstr>
      <vt:lpstr>Κολλητήρια </vt:lpstr>
      <vt:lpstr>Αγλαΐα</vt:lpstr>
      <vt:lpstr>Μπαρμπα - Γιώργος</vt:lpstr>
      <vt:lpstr>Σιορ - Νιόνιος</vt:lpstr>
      <vt:lpstr>Ομορφονιός</vt:lpstr>
      <vt:lpstr>Σταύρακας</vt:lpstr>
      <vt:lpstr>Πασάς</vt:lpstr>
      <vt:lpstr>    Νηπιαγωγός: Ιατροπούλου Ράνια Τα παιδιά του 3ου Νηπιαγωγείου Λάρισας τμήμα 3: «Τριαντάφυλλα»      Λάρισα 2021-22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rania iatropoulou</dc:creator>
  <cp:lastModifiedBy>rania iatropoulou</cp:lastModifiedBy>
  <cp:revision>8</cp:revision>
  <dcterms:created xsi:type="dcterms:W3CDTF">2022-03-01T18:53:44Z</dcterms:created>
  <dcterms:modified xsi:type="dcterms:W3CDTF">2022-03-01T20:48:15Z</dcterms:modified>
</cp:coreProperties>
</file>