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06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84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33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82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390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55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962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5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05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43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375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645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74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771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48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01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8BC293-1E8E-4850-A3BA-39FB753ADB8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68BCA-8873-4158-A942-478A68554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417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Αποτελέσματα  Αξιολόγησης παιδιών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71235" y="5005980"/>
            <a:ext cx="8825658" cy="1333860"/>
          </a:xfrm>
        </p:spPr>
        <p:txBody>
          <a:bodyPr/>
          <a:lstStyle/>
          <a:p>
            <a:r>
              <a:rPr lang="en-US" dirty="0" smtClean="0"/>
              <a:t>e Shadow</a:t>
            </a:r>
            <a:r>
              <a:rPr lang="el-GR" dirty="0" smtClean="0"/>
              <a:t>: Το ψηφιακό θέατρο μας ενώνει </a:t>
            </a:r>
          </a:p>
          <a:p>
            <a:endParaRPr lang="el-GR" dirty="0" smtClean="0"/>
          </a:p>
          <a:p>
            <a:pPr algn="ctr"/>
            <a:r>
              <a:rPr lang="el-GR" b="1" cap="none" dirty="0" smtClean="0"/>
              <a:t>3</a:t>
            </a:r>
            <a:r>
              <a:rPr lang="el-GR" b="1" cap="none" baseline="30000" dirty="0" smtClean="0"/>
              <a:t>ο</a:t>
            </a:r>
            <a:r>
              <a:rPr lang="el-GR" b="1" cap="none" dirty="0" smtClean="0"/>
              <a:t> Νηπιαγωγείο </a:t>
            </a:r>
            <a:r>
              <a:rPr lang="el-GR" b="1" cap="none" dirty="0"/>
              <a:t>Λ</a:t>
            </a:r>
            <a:r>
              <a:rPr lang="el-GR" b="1" cap="none" dirty="0" smtClean="0"/>
              <a:t>άρισας – «Τα τριαντάφυλλα»</a:t>
            </a:r>
            <a:endParaRPr lang="el-GR" b="1" cap="none" dirty="0"/>
          </a:p>
        </p:txBody>
      </p:sp>
    </p:spTree>
    <p:extLst>
      <p:ext uri="{BB962C8B-B14F-4D97-AF65-F5344CB8AC3E}">
        <p14:creationId xmlns:p14="http://schemas.microsoft.com/office/powerpoint/2010/main" val="294428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1683" y="192149"/>
            <a:ext cx="9404723" cy="1087853"/>
          </a:xfrm>
        </p:spPr>
        <p:txBody>
          <a:bodyPr/>
          <a:lstStyle/>
          <a:p>
            <a:pPr algn="ctr"/>
            <a:r>
              <a:rPr lang="el-GR" dirty="0" smtClean="0"/>
              <a:t>Γνώσεις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304800" y="1082040"/>
            <a:ext cx="8702040" cy="2545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40" y="1336123"/>
            <a:ext cx="8623400" cy="218800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3"/>
          <a:srcRect l="13453"/>
          <a:stretch/>
        </p:blipFill>
        <p:spPr>
          <a:xfrm>
            <a:off x="5349240" y="3756240"/>
            <a:ext cx="6315772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7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4122"/>
          </a:xfrm>
        </p:spPr>
        <p:txBody>
          <a:bodyPr/>
          <a:lstStyle/>
          <a:p>
            <a:r>
              <a:rPr lang="el-GR" dirty="0" smtClean="0"/>
              <a:t>Στάσεις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5348472" y="1600200"/>
            <a:ext cx="6675888" cy="2423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328" y="1732743"/>
            <a:ext cx="6382384" cy="213821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4" y="3422784"/>
            <a:ext cx="4979930" cy="29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3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7922"/>
          </a:xfrm>
        </p:spPr>
        <p:txBody>
          <a:bodyPr/>
          <a:lstStyle/>
          <a:p>
            <a:r>
              <a:rPr lang="el-GR" dirty="0" smtClean="0"/>
              <a:t>Δεξιότητες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20040" y="1432560"/>
            <a:ext cx="8122920" cy="176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257" y="3398520"/>
            <a:ext cx="5030638" cy="302373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09" y="1626870"/>
            <a:ext cx="7760151" cy="13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3642"/>
          </a:xfrm>
        </p:spPr>
        <p:txBody>
          <a:bodyPr/>
          <a:lstStyle/>
          <a:p>
            <a:r>
              <a:rPr lang="el-GR" dirty="0" smtClean="0"/>
              <a:t>Δημιουργικότητα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215640" y="4221480"/>
            <a:ext cx="874776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884" y="4480560"/>
            <a:ext cx="8530868" cy="180175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41110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1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4122"/>
          </a:xfrm>
        </p:spPr>
        <p:txBody>
          <a:bodyPr/>
          <a:lstStyle/>
          <a:p>
            <a:r>
              <a:rPr lang="el-GR" dirty="0" smtClean="0"/>
              <a:t>Κριτική Κατανόηση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37160" y="4724400"/>
            <a:ext cx="12054840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4" y="4876800"/>
            <a:ext cx="11889038" cy="149986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945" y="1091006"/>
            <a:ext cx="5446975" cy="32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9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25</Words>
  <Application>Microsoft Office PowerPoint</Application>
  <PresentationFormat>Ευρεία οθόνη</PresentationFormat>
  <Paragraphs>9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Ιόν</vt:lpstr>
      <vt:lpstr>Αποτελέσματα  Αξιολόγησης παιδιών</vt:lpstr>
      <vt:lpstr>Γνώσεις</vt:lpstr>
      <vt:lpstr>Στάσεις</vt:lpstr>
      <vt:lpstr>Δεξιότητες</vt:lpstr>
      <vt:lpstr>Δημιουργικότητα</vt:lpstr>
      <vt:lpstr>Κριτική Κατανόηση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Αποτελέσματα  Αξιολόγησης παιδιών</dc:title>
  <dc:creator>rania iatropoulou</dc:creator>
  <cp:lastModifiedBy>rania iatropoulou</cp:lastModifiedBy>
  <cp:revision>4</cp:revision>
  <dcterms:created xsi:type="dcterms:W3CDTF">2022-06-08T18:54:34Z</dcterms:created>
  <dcterms:modified xsi:type="dcterms:W3CDTF">2022-06-08T19:46:20Z</dcterms:modified>
</cp:coreProperties>
</file>