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715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86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2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94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344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19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05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828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45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91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D2F8D0-FB79-47BD-8F0B-E934D76B4998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Θέατρο Σκιών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l-GR" b="1" dirty="0" smtClean="0"/>
              <a:t> </a:t>
            </a:r>
            <a:r>
              <a:rPr lang="en-US" b="1" dirty="0" smtClean="0"/>
              <a:t>Shadow</a:t>
            </a:r>
            <a:r>
              <a:rPr lang="el-GR" b="1" dirty="0" smtClean="0"/>
              <a:t> : το Ψηφιακό θέατρο μας ενώνει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28442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ΟΙ ΠΡΩΤΕΣ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ΔΟΚΙΜΕΣ ΣΤΟ </a:t>
            </a:r>
            <a:r>
              <a:rPr lang="en-US" dirty="0" smtClean="0">
                <a:solidFill>
                  <a:srgbClr val="00B050"/>
                </a:solidFill>
              </a:rPr>
              <a:t>E SHADOW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79370"/>
            <a:ext cx="5379720" cy="4034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2579370"/>
            <a:ext cx="5379720" cy="4034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507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Δουλεύοντας σε ομάδες: Δημιουργία διαλόγων 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2316480"/>
            <a:ext cx="480060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316480"/>
            <a:ext cx="5029200" cy="3771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754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παρουσίαση </a:t>
            </a:r>
            <a:r>
              <a:rPr lang="el-GR" dirty="0" smtClean="0">
                <a:solidFill>
                  <a:srgbClr val="00B050"/>
                </a:solidFill>
              </a:rPr>
              <a:t>στην ολομέλεια 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11556" r="15167" b="20666"/>
          <a:stretch/>
        </p:blipFill>
        <p:spPr>
          <a:xfrm>
            <a:off x="4198287" y="3893820"/>
            <a:ext cx="3751289" cy="26607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6278">
            <a:off x="7579360" y="2164080"/>
            <a:ext cx="4612640" cy="3459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442">
            <a:off x="174969" y="2207343"/>
            <a:ext cx="4368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289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3 </a:t>
            </a:r>
            <a:r>
              <a:rPr lang="el-GR" dirty="0" err="1" smtClean="0"/>
              <a:t>Νηπιαγωγειο</a:t>
            </a:r>
            <a:r>
              <a:rPr lang="el-GR" dirty="0" smtClean="0"/>
              <a:t> </a:t>
            </a:r>
            <a:r>
              <a:rPr lang="el-GR" dirty="0" err="1" smtClean="0"/>
              <a:t>λαρισας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2021 - 2022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Τμήμα 3: Τριαντάφυλλα </a:t>
            </a:r>
            <a:endParaRPr lang="el-GR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61" y="5196357"/>
            <a:ext cx="75833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3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4128" y="426720"/>
            <a:ext cx="10314432" cy="1737360"/>
          </a:xfr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ΓΝΩΡΙΜΊΑ ΜΕ </a:t>
            </a:r>
            <a:r>
              <a:rPr lang="el-GR" dirty="0">
                <a:solidFill>
                  <a:srgbClr val="00B050"/>
                </a:solidFill>
              </a:rPr>
              <a:t>ΤΟ ΈΡΓΟ Τα </a:t>
            </a:r>
            <a:r>
              <a:rPr lang="el-GR" dirty="0" err="1">
                <a:solidFill>
                  <a:srgbClr val="00B050"/>
                </a:solidFill>
              </a:rPr>
              <a:t>ελληνάκια</a:t>
            </a:r>
            <a:r>
              <a:rPr lang="el-GR" dirty="0">
                <a:solidFill>
                  <a:srgbClr val="00B050"/>
                </a:solidFill>
              </a:rPr>
              <a:t> της </a:t>
            </a:r>
            <a:r>
              <a:rPr lang="el-GR" dirty="0" err="1">
                <a:solidFill>
                  <a:srgbClr val="00B050"/>
                </a:solidFill>
              </a:rPr>
              <a:t>ευγ.Φακινου</a:t>
            </a:r>
            <a:r>
              <a:rPr lang="el-GR" dirty="0">
                <a:solidFill>
                  <a:srgbClr val="00B050"/>
                </a:solidFill>
              </a:rPr>
              <a:t> -</a:t>
            </a:r>
            <a:r>
              <a:rPr lang="el-GR" dirty="0" smtClean="0">
                <a:solidFill>
                  <a:srgbClr val="00B050"/>
                </a:solidFill>
              </a:rPr>
              <a:t>ΣΥΝΕΝΤΕΥΞΗ ΜΕ  ΣΥΓΓΡΑΦΕΑ ΚΑΙ  ΕΙΚΟΝΟΓΡΑΦΟ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472690"/>
            <a:ext cx="4836160" cy="362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2472690"/>
            <a:ext cx="4836160" cy="362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92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568" y="181356"/>
            <a:ext cx="9720072" cy="1499616"/>
          </a:xfr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ΤΑ ΕΛΛΗΝΑΚΙΑ ΣΕ ΘΕΑΤΡΟ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749040"/>
            <a:ext cx="3901440" cy="29260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1822704"/>
            <a:ext cx="3840480" cy="288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3749040"/>
            <a:ext cx="4145280" cy="31089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377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Τα </a:t>
            </a:r>
            <a:r>
              <a:rPr lang="el-GR" dirty="0" err="1" smtClean="0">
                <a:solidFill>
                  <a:srgbClr val="00B050"/>
                </a:solidFill>
              </a:rPr>
              <a:t>ελληνάκια</a:t>
            </a:r>
            <a:r>
              <a:rPr lang="el-GR" dirty="0" smtClean="0">
                <a:solidFill>
                  <a:srgbClr val="00B050"/>
                </a:solidFill>
              </a:rPr>
              <a:t> σε θέατρο </a:t>
            </a:r>
            <a:r>
              <a:rPr lang="el-GR" dirty="0" err="1" smtClean="0">
                <a:solidFill>
                  <a:srgbClr val="00B050"/>
                </a:solidFill>
              </a:rPr>
              <a:t>σκιων</a:t>
            </a:r>
            <a:r>
              <a:rPr lang="el-GR" dirty="0" smtClean="0">
                <a:solidFill>
                  <a:srgbClr val="00B050"/>
                </a:solidFill>
              </a:rPr>
              <a:t> – </a:t>
            </a:r>
            <a:r>
              <a:rPr lang="el-GR" dirty="0" smtClean="0">
                <a:solidFill>
                  <a:srgbClr val="00B050"/>
                </a:solidFill>
              </a:rPr>
              <a:t>ΓΙΟΡΤΗ 25</a:t>
            </a:r>
            <a:r>
              <a:rPr lang="el-GR" baseline="30000" dirty="0" smtClean="0">
                <a:solidFill>
                  <a:srgbClr val="00B050"/>
                </a:solidFill>
              </a:rPr>
              <a:t>ησ</a:t>
            </a:r>
            <a:r>
              <a:rPr lang="el-GR" dirty="0" smtClean="0">
                <a:solidFill>
                  <a:srgbClr val="00B050"/>
                </a:solidFill>
              </a:rPr>
              <a:t> ΜΑΡΤΙΟΥ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72740"/>
            <a:ext cx="4907280" cy="3680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2872740"/>
            <a:ext cx="4907280" cy="3680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212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Τα </a:t>
            </a:r>
            <a:r>
              <a:rPr lang="el-GR" dirty="0" err="1" smtClean="0">
                <a:solidFill>
                  <a:srgbClr val="00B050"/>
                </a:solidFill>
              </a:rPr>
              <a:t>ελληνάκια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σε </a:t>
            </a:r>
            <a:r>
              <a:rPr lang="el-GR" dirty="0" smtClean="0">
                <a:solidFill>
                  <a:srgbClr val="00B050"/>
                </a:solidFill>
              </a:rPr>
              <a:t>θέατρο </a:t>
            </a:r>
            <a:r>
              <a:rPr lang="el-GR" dirty="0" err="1" smtClean="0">
                <a:solidFill>
                  <a:srgbClr val="00B050"/>
                </a:solidFill>
              </a:rPr>
              <a:t>σκιων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97480"/>
            <a:ext cx="48768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2697480"/>
            <a:ext cx="4983480" cy="37376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027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Τα </a:t>
            </a:r>
            <a:r>
              <a:rPr lang="el-GR" dirty="0" err="1" smtClean="0">
                <a:solidFill>
                  <a:srgbClr val="00B050"/>
                </a:solidFill>
              </a:rPr>
              <a:t>ελληνάκια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σε </a:t>
            </a:r>
            <a:r>
              <a:rPr lang="el-GR" dirty="0" smtClean="0">
                <a:solidFill>
                  <a:srgbClr val="00B050"/>
                </a:solidFill>
              </a:rPr>
              <a:t>θέατρο </a:t>
            </a:r>
            <a:r>
              <a:rPr lang="el-GR" dirty="0" err="1" smtClean="0">
                <a:solidFill>
                  <a:srgbClr val="00B050"/>
                </a:solidFill>
              </a:rPr>
              <a:t>σκιων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2415540"/>
            <a:ext cx="5638800" cy="4229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2415540"/>
            <a:ext cx="5410200" cy="4057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578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Δημιουργία φιγούρων του καραγκιόζη και του έργου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54715" b="69778"/>
          <a:stretch/>
        </p:blipFill>
        <p:spPr>
          <a:xfrm>
            <a:off x="1417320" y="2392680"/>
            <a:ext cx="1386840" cy="207264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4" b="69778"/>
          <a:stretch/>
        </p:blipFill>
        <p:spPr>
          <a:xfrm>
            <a:off x="1714004" y="4038600"/>
            <a:ext cx="793471" cy="207264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r="53458" b="72445"/>
          <a:stretch/>
        </p:blipFill>
        <p:spPr>
          <a:xfrm>
            <a:off x="3536975" y="2575560"/>
            <a:ext cx="1281684" cy="188976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08" b="72445"/>
          <a:stretch/>
        </p:blipFill>
        <p:spPr>
          <a:xfrm>
            <a:off x="3627653" y="4373880"/>
            <a:ext cx="959587" cy="188976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5" b="75555"/>
          <a:stretch/>
        </p:blipFill>
        <p:spPr>
          <a:xfrm>
            <a:off x="5551474" y="3146056"/>
            <a:ext cx="3287726" cy="263852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44" b="69778"/>
          <a:stretch/>
        </p:blipFill>
        <p:spPr>
          <a:xfrm rot="1476256">
            <a:off x="9117776" y="4308071"/>
            <a:ext cx="846316" cy="207264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r="55030" b="69778"/>
          <a:stretch/>
        </p:blipFill>
        <p:spPr>
          <a:xfrm>
            <a:off x="9394965" y="2889227"/>
            <a:ext cx="1349235" cy="207264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r="68232" b="83556"/>
          <a:stretch/>
        </p:blipFill>
        <p:spPr>
          <a:xfrm>
            <a:off x="5707419" y="5676900"/>
            <a:ext cx="5402542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4128" y="274320"/>
            <a:ext cx="9720072" cy="1810512"/>
          </a:xfr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ΠΑΙΧΝΙΔΙ ΔΙΑΛΟΓΩΝ ΣΤΟ ΦΩΤΟΔΕΝΤΡΟ αλλά και αναγνώριση σκιών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589276"/>
            <a:ext cx="5264912" cy="3948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3881379"/>
            <a:ext cx="4583430" cy="2567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401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λοκλήρωμα">
  <a:themeElements>
    <a:clrScheme name="Ολοκλήρωμα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Ολοκλήρωμα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λοκλήρωμα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</TotalTime>
  <Words>84</Words>
  <Application>Microsoft Office PowerPoint</Application>
  <PresentationFormat>Ευρεία οθόνη</PresentationFormat>
  <Paragraphs>14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Tw Cen MT Condensed</vt:lpstr>
      <vt:lpstr>Wingdings 3</vt:lpstr>
      <vt:lpstr>Ολοκλήρωμα</vt:lpstr>
      <vt:lpstr>Θέατρο Σκιών </vt:lpstr>
      <vt:lpstr>3 Νηπιαγωγειο λαρισας 2021 - 2022</vt:lpstr>
      <vt:lpstr>ΓΝΩΡΙΜΊΑ ΜΕ ΤΟ ΈΡΓΟ Τα ελληνάκια της ευγ.Φακινου -ΣΥΝΕΝΤΕΥΞΗ ΜΕ  ΣΥΓΓΡΑΦΕΑ ΚΑΙ  ΕΙΚΟΝΟΓΡΑΦΟ</vt:lpstr>
      <vt:lpstr>ΤΑ ΕΛΛΗΝΑΚΙΑ ΣΕ ΘΕΑΤΡΟ</vt:lpstr>
      <vt:lpstr>Τα ελληνάκια σε θέατρο σκιων – ΓΙΟΡΤΗ 25ησ ΜΑΡΤΙΟΥ</vt:lpstr>
      <vt:lpstr>Τα ελληνάκια σε θέατρο σκιων</vt:lpstr>
      <vt:lpstr>Τα ελληνάκια σε θέατρο σκιων</vt:lpstr>
      <vt:lpstr>Δημιουργία φιγούρων του καραγκιόζη και του έργου</vt:lpstr>
      <vt:lpstr>ΠΑΙΧΝΙΔΙ ΔΙΑΛΟΓΩΝ ΣΤΟ ΦΩΤΟΔΕΝΤΡΟ αλλά και αναγνώριση σκιών</vt:lpstr>
      <vt:lpstr>ΟΙ ΠΡΩΤΕΣ ΔΟΚΙΜΕΣ ΣΤΟ E SHADOW</vt:lpstr>
      <vt:lpstr>Δουλεύοντας σε ομάδες: Δημιουργία διαλόγων </vt:lpstr>
      <vt:lpstr>παρουσίαση στην ολομέλεια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Θέατρο Σκιών</dc:title>
  <dc:creator>rania iatropoulou</dc:creator>
  <cp:lastModifiedBy>rania iatropoulou</cp:lastModifiedBy>
  <cp:revision>12</cp:revision>
  <dcterms:created xsi:type="dcterms:W3CDTF">2022-06-02T20:00:59Z</dcterms:created>
  <dcterms:modified xsi:type="dcterms:W3CDTF">2022-06-06T20:21:20Z</dcterms:modified>
</cp:coreProperties>
</file>