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338e31b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338e31b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09cc0ded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09cc0de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17826f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17826f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400328516dbe5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e400328516dbe5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3c620810869f2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f3c620810869f2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0d9b99a7464322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0d9b99a7464322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">
  <p:cSld name="AUTOLAYOUT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b="1" sz="4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5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3.jpg"/><Relationship Id="rId8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/>
          <p:cNvPicPr preferRelativeResize="0"/>
          <p:nvPr/>
        </p:nvPicPr>
        <p:blipFill rotWithShape="1">
          <a:blip r:embed="rId3">
            <a:alphaModFix amt="50000"/>
          </a:blip>
          <a:srcRect b="9819" l="0" r="0" t="9819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4"/>
          <p:cNvSpPr txBox="1"/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Folklore &amp; typical dress</a:t>
            </a:r>
            <a:endParaRPr/>
          </a:p>
        </p:txBody>
      </p:sp>
      <p:sp>
        <p:nvSpPr>
          <p:cNvPr id="60" name="Google Shape;60;p14"/>
          <p:cNvSpPr txBox="1"/>
          <p:nvPr/>
        </p:nvSpPr>
        <p:spPr>
          <a:xfrm>
            <a:off x="902925" y="412623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FFFFFF"/>
                </a:solidFill>
              </a:rPr>
              <a:t>Nerea González &amp; Diego González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50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Times New Roman"/>
                <a:ea typeface="Times New Roman"/>
                <a:cs typeface="Times New Roman"/>
                <a:sym typeface="Times New Roman"/>
              </a:rPr>
              <a:t>FOLKLORE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235025"/>
            <a:ext cx="8520600" cy="38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The term folklore was </a:t>
            </a:r>
            <a:r>
              <a:rPr lang="es">
                <a:solidFill>
                  <a:srgbClr val="000000"/>
                </a:solidFill>
              </a:rPr>
              <a:t>determined</a:t>
            </a:r>
            <a:r>
              <a:rPr lang="es">
                <a:solidFill>
                  <a:srgbClr val="000000"/>
                </a:solidFill>
              </a:rPr>
              <a:t> by the B</a:t>
            </a:r>
            <a:r>
              <a:rPr lang="es">
                <a:solidFill>
                  <a:srgbClr val="000000"/>
                </a:solidFill>
              </a:rPr>
              <a:t>ritish antiquarian William John Thoms in 1846 to refer what was then known as popular antiquities.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378" y="2270625"/>
            <a:ext cx="4213249" cy="237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9AB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Folklore</a:t>
            </a: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017725"/>
            <a:ext cx="8520600" cy="40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222222"/>
                </a:solidFill>
              </a:rPr>
              <a:t>Set of beliefs, practices and customs that are traditional of a people or culture.</a:t>
            </a:r>
            <a:endParaRPr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0" y="2222500"/>
            <a:ext cx="4032276" cy="278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5150" y="2222500"/>
            <a:ext cx="4852604" cy="27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7D9AB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375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Times New Roman"/>
                <a:ea typeface="Times New Roman"/>
                <a:cs typeface="Times New Roman"/>
                <a:sym typeface="Times New Roman"/>
              </a:rPr>
              <a:t>Typical dress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03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100">
                <a:solidFill>
                  <a:srgbClr val="000000"/>
                </a:solidFill>
              </a:rPr>
              <a:t>For the traditional parties called “Romerías” the people wear some typical clothes</a:t>
            </a:r>
            <a:r>
              <a:rPr lang="es" sz="2100">
                <a:solidFill>
                  <a:srgbClr val="000000"/>
                </a:solidFill>
              </a:rPr>
              <a:t>. </a:t>
            </a:r>
            <a:endParaRPr sz="2100">
              <a:solidFill>
                <a:srgbClr val="0000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4263" y="2169775"/>
            <a:ext cx="1875471" cy="264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Times New Roman"/>
                <a:ea typeface="Times New Roman"/>
                <a:cs typeface="Times New Roman"/>
                <a:sym typeface="Times New Roman"/>
              </a:rPr>
              <a:t>Typical dress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2350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Western island:                                                   Eastern island: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774025"/>
            <a:ext cx="1114251" cy="14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950" y="1774018"/>
            <a:ext cx="1114249" cy="147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40200" y="1774018"/>
            <a:ext cx="1114250" cy="1479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54450" y="1774018"/>
            <a:ext cx="1114250" cy="1479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4375" y="1774026"/>
            <a:ext cx="1114250" cy="14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8625" y="1774027"/>
            <a:ext cx="1114250" cy="147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2875" y="1774024"/>
            <a:ext cx="1114250" cy="147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Times New Roman"/>
                <a:ea typeface="Times New Roman"/>
                <a:cs typeface="Times New Roman"/>
                <a:sym typeface="Times New Roman"/>
              </a:rPr>
              <a:t>Romerías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159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It is a Catholic festival consisting of a trip or pilgrimage that goes to the sanctuary or hermitage of a virgin or a patron saint of the place, usually located in a country or mountain landscape.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151" y="2413525"/>
            <a:ext cx="4129701" cy="249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latin typeface="Times New Roman"/>
                <a:ea typeface="Times New Roman"/>
                <a:cs typeface="Times New Roman"/>
                <a:sym typeface="Times New Roman"/>
              </a:rPr>
              <a:t>Romerías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174750"/>
            <a:ext cx="8520600" cy="3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>
                <a:solidFill>
                  <a:srgbClr val="000000"/>
                </a:solidFill>
              </a:rPr>
              <a:t>The most important </a:t>
            </a:r>
            <a:r>
              <a:rPr lang="es">
                <a:solidFill>
                  <a:srgbClr val="000000"/>
                </a:solidFill>
              </a:rPr>
              <a:t>in Tenerife</a:t>
            </a:r>
            <a:r>
              <a:rPr lang="es">
                <a:solidFill>
                  <a:srgbClr val="000000"/>
                </a:solidFill>
              </a:rPr>
              <a:t> are from Tegueste, Tejina, La Esperanza, San Isidro…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425" y="1749300"/>
            <a:ext cx="4131153" cy="3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