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CD5F-48B1-46F7-B3C5-0A8E99445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19DA67-FE18-4BA0-AE1A-489642A88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7F16F-D4A7-4BB8-B7A4-28C426775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E26B-0D9A-44F3-BC03-FA1567405FF6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53634-8159-4538-BA71-701F604E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2D518-C04D-403B-A3F8-AB6F5A4C0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41BF-C39B-45B9-AC14-9AC1B23FD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110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24319-B19D-4ACF-80C4-3DB02D491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76F9FF-8EAC-4E24-9FE7-6620AA43C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21042-3D3F-48D8-AB4C-4B70FE178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E26B-0D9A-44F3-BC03-FA1567405FF6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DDB7B-AAF1-4AA4-B7B3-D18BAE5A7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AD39F-09AB-4F23-B485-947E3B534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41BF-C39B-45B9-AC14-9AC1B23FD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431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C44487-5849-499E-949D-EC12A056A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AD2539-4C11-4483-B5AF-5F19DDB2CB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459D9-39AC-4F52-9864-B450468F8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E26B-0D9A-44F3-BC03-FA1567405FF6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41A1D-A3FE-4DC8-BDF1-6E4AF912E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34110-EB2A-42F7-8E72-A31F77795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41BF-C39B-45B9-AC14-9AC1B23FD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131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EDD74-DBEF-42B1-AFBB-B8699F6CD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4D921-5103-4CAB-832B-9035FED71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BA938-BB88-4405-92B1-E9238FD6A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E26B-0D9A-44F3-BC03-FA1567405FF6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C8AE9-0B26-43D1-8BFB-883798A59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F4E84-3BC4-4328-B102-9D1B58BBF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41BF-C39B-45B9-AC14-9AC1B23FD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561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48D0D-3337-4188-8B44-AE545C8B9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59601-376A-49C3-BB8A-1144E5967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0EED1-29DB-406B-8C58-FE8907C99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E26B-0D9A-44F3-BC03-FA1567405FF6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25170-A598-416E-B0A1-97296D5C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6602D-9121-4FED-962B-77B9BD33F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41BF-C39B-45B9-AC14-9AC1B23FD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50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1CD8F-069C-451F-ACF0-34A559094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F806C-9DE4-4619-AA9A-EFE6DECD47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3D9CB-EA6B-43E4-A94A-E2B1A83D16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B10002-B001-4274-B0D9-E8A616E19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E26B-0D9A-44F3-BC03-FA1567405FF6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5DF1E-9317-43A9-85DB-7CF6A80C0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E218F-3052-427F-BAFF-C5E89D503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41BF-C39B-45B9-AC14-9AC1B23FD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05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630BB-7A11-4919-97A8-09D121690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0E716-8AEC-48B3-B71C-C2F4221A9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C09388-743F-4335-BEC9-D8C8D6830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2F3E9B-B28A-4219-B3A7-2F461FE755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B3CFC0-BEE5-4147-BECA-131202DAB0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395A78-3CE8-49CC-B0D8-201F0C1C6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E26B-0D9A-44F3-BC03-FA1567405FF6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7097DC-EFAA-426E-A47D-9125D9562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03007A-7745-4095-8F4F-CF79DE992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41BF-C39B-45B9-AC14-9AC1B23FD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73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F4726-422B-4B42-B104-1FA1328C1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F5EC1D-BFD3-4ED5-A43E-9D3D1B47D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E26B-0D9A-44F3-BC03-FA1567405FF6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3EDB59-8EBA-4510-9631-36E660F68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E2E8FA-35EF-4258-B8CA-87941EBE2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41BF-C39B-45B9-AC14-9AC1B23FD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649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484332-D492-4492-8B2C-E0CC5BD3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E26B-0D9A-44F3-BC03-FA1567405FF6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9FDEA9-75EB-4D83-82FD-AE13529DF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38FED-A4DE-4305-A578-BA6C7448B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41BF-C39B-45B9-AC14-9AC1B23FD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810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E3D85-3D94-4B96-9D5B-2382421F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E5D38-AE34-4FAC-8240-5E643230C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ED0ED-A767-4BD3-AC0F-68DD67A2A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C89CCE-2402-4245-9028-8D44AED1A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E26B-0D9A-44F3-BC03-FA1567405FF6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B83D02-418F-451D-8835-DE2B6E770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CC97AB-D986-49AB-8245-E8BCECD45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41BF-C39B-45B9-AC14-9AC1B23FD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056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AEE18-5F0A-4B2E-9933-7DACB25E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2DD488-2638-4217-8883-781D7FB244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19981B-5408-4E3B-8553-A6E580361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093322-E997-4425-B067-F692ADAFA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E26B-0D9A-44F3-BC03-FA1567405FF6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209F34-1EF9-4A16-8FDC-CC497332E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EFB574-6596-4640-A518-ADBFC1366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41BF-C39B-45B9-AC14-9AC1B23FD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51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D9CC5F-B0EE-434A-B252-74F16FC9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7B039-1216-4CFE-A926-F8249E20A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41A2B-BE2B-4940-AEB8-7A9F35B5B4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6E26B-0D9A-44F3-BC03-FA1567405FF6}" type="datetimeFigureOut">
              <a:rPr lang="en-GB" smtClean="0"/>
              <a:t>01/07/2019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185C7-FA9F-4C16-8786-41E751E797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87808-57E4-42B7-8B5F-E4CAA8BA55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141BF-C39B-45B9-AC14-9AC1B23FDD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03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E9296-B104-4AFF-B120-4AD0CCA592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Anyone can make a film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A76B39-3A8F-4CE4-B3FC-DE671B0733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chemeClr val="accent4">
                    <a:lumMod val="75000"/>
                  </a:schemeClr>
                </a:solidFill>
              </a:rPr>
              <a:t>Only some make </a:t>
            </a:r>
            <a:r>
              <a:rPr lang="en-GB" sz="4000" i="1" dirty="0">
                <a:solidFill>
                  <a:schemeClr val="accent4">
                    <a:lumMod val="75000"/>
                  </a:schemeClr>
                </a:solidFill>
              </a:rPr>
              <a:t>good</a:t>
            </a:r>
            <a:r>
              <a:rPr lang="en-GB" sz="4000" dirty="0">
                <a:solidFill>
                  <a:schemeClr val="accent4">
                    <a:lumMod val="75000"/>
                  </a:schemeClr>
                </a:solidFill>
              </a:rPr>
              <a:t> films</a:t>
            </a:r>
          </a:p>
        </p:txBody>
      </p:sp>
    </p:spTree>
    <p:extLst>
      <p:ext uri="{BB962C8B-B14F-4D97-AF65-F5344CB8AC3E}">
        <p14:creationId xmlns:p14="http://schemas.microsoft.com/office/powerpoint/2010/main" val="4235935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02FD4-54A0-492C-9672-101A10B2B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Varied shots – close up and extreme close up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08BDD75-71A8-45F4-9D3B-0B6552E76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40174"/>
            <a:ext cx="3361661" cy="18888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883470-0F44-4C91-BE23-907E45BB7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292" y="3169858"/>
            <a:ext cx="3191618" cy="18888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71ADFE-61CC-4628-9415-01C376547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291" y="1540173"/>
            <a:ext cx="3992384" cy="21258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C4600E-9125-4B1B-AF30-AEB89F5B36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6226" y="3717626"/>
            <a:ext cx="3992384" cy="223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92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113CE-C815-4381-B626-9A1A75C50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Varied shots - reminder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2149083-1B0E-441E-9027-0D5187D7D2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7875" y="1400961"/>
            <a:ext cx="9015052" cy="471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56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B20A0-65E6-4A80-94F9-AE99C8492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Varied shots – mix it up!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4AF422-07EA-48A0-AE25-E3CE3555C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7537" y="1886744"/>
            <a:ext cx="587692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95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951EC-5220-4DAC-B3B3-14C5D4046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Essentials 1 – shoot lots and extra parts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71F1D4-5E3A-4C38-AD59-38DF48AFA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6663" y="3123406"/>
            <a:ext cx="7989514" cy="140376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24ADF0-E9F6-4355-833A-4A35A27307A1}"/>
              </a:ext>
            </a:extLst>
          </p:cNvPr>
          <p:cNvCxnSpPr/>
          <p:nvPr/>
        </p:nvCxnSpPr>
        <p:spPr>
          <a:xfrm>
            <a:off x="3254928" y="2298583"/>
            <a:ext cx="0" cy="2936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3B199C-B1EA-49D5-9D6D-2019684DC55B}"/>
              </a:ext>
            </a:extLst>
          </p:cNvPr>
          <p:cNvCxnSpPr/>
          <p:nvPr/>
        </p:nvCxnSpPr>
        <p:spPr>
          <a:xfrm>
            <a:off x="8917497" y="2046914"/>
            <a:ext cx="83890" cy="31626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39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61D78-D8B6-4BB4-A60D-3E0915E87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Essentials 2 – countdown before filming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50E8CD-EB84-482A-A177-68A071F042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0765" y="1562895"/>
            <a:ext cx="4055246" cy="405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97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86B1-48DA-40FF-B594-A66B7DEFD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Essentials 3 – don’t stop when they stop</a:t>
            </a:r>
          </a:p>
        </p:txBody>
      </p:sp>
      <p:pic>
        <p:nvPicPr>
          <p:cNvPr id="2050" name="Picture 2" descr="Image result for filmed interview">
            <a:extLst>
              <a:ext uri="{FF2B5EF4-FFF2-40B4-BE49-F238E27FC236}">
                <a16:creationId xmlns:a16="http://schemas.microsoft.com/office/drawing/2014/main" id="{83DB690C-AF1F-464C-95CD-A6CC617C29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47" y="1527737"/>
            <a:ext cx="4660643" cy="310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656AB30-EB85-42BD-BE07-8800A508BB4C}"/>
              </a:ext>
            </a:extLst>
          </p:cNvPr>
          <p:cNvSpPr txBox="1">
            <a:spLocks/>
          </p:cNvSpPr>
          <p:nvPr/>
        </p:nvSpPr>
        <p:spPr>
          <a:xfrm>
            <a:off x="3113015" y="49117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Essentials 4 – don’t play ping pong</a:t>
            </a:r>
          </a:p>
        </p:txBody>
      </p:sp>
    </p:spTree>
    <p:extLst>
      <p:ext uri="{BB962C8B-B14F-4D97-AF65-F5344CB8AC3E}">
        <p14:creationId xmlns:p14="http://schemas.microsoft.com/office/powerpoint/2010/main" val="2279541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1874C-77DC-425A-88F4-F94C74BD7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Essentials 5 – where is the light?</a:t>
            </a:r>
          </a:p>
        </p:txBody>
      </p:sp>
      <p:pic>
        <p:nvPicPr>
          <p:cNvPr id="3074" name="Picture 2" descr="Image result for blinded by the light">
            <a:extLst>
              <a:ext uri="{FF2B5EF4-FFF2-40B4-BE49-F238E27FC236}">
                <a16:creationId xmlns:a16="http://schemas.microsoft.com/office/drawing/2014/main" id="{E2A7A583-405C-43BD-9818-9D7EE4249D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86" y="1619249"/>
            <a:ext cx="3375258" cy="241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180863-1825-43B0-AF49-8C3A85D4A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2" y="2557462"/>
            <a:ext cx="3527178" cy="2347177"/>
          </a:xfrm>
          <a:prstGeom prst="rect">
            <a:avLst/>
          </a:prstGeom>
        </p:spPr>
      </p:pic>
      <p:pic>
        <p:nvPicPr>
          <p:cNvPr id="3076" name="Picture 4" descr="Image result for overexposed shot at window">
            <a:extLst>
              <a:ext uri="{FF2B5EF4-FFF2-40B4-BE49-F238E27FC236}">
                <a16:creationId xmlns:a16="http://schemas.microsoft.com/office/drawing/2014/main" id="{696F4038-BEC0-4A55-A6E9-72B9A0D7F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386" y="4306699"/>
            <a:ext cx="3652349" cy="205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970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316E4-C753-4BA0-BAED-A2706CE44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Essentials 6 – keep the camera still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949A76-2989-4CBF-B0C6-DF0D2A2792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6218" y="1619075"/>
            <a:ext cx="5663770" cy="318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40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E6407-0A12-4CFE-B88D-A97CA8C86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AF2E1-BBE9-4C67-A933-D129CACB3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 polite</a:t>
            </a:r>
          </a:p>
          <a:p>
            <a:r>
              <a:rPr lang="en-GB" dirty="0"/>
              <a:t>Be aware of what is around you</a:t>
            </a:r>
          </a:p>
          <a:p>
            <a:r>
              <a:rPr lang="en-GB" dirty="0"/>
              <a:t>Bend your knees</a:t>
            </a:r>
          </a:p>
          <a:p>
            <a:r>
              <a:rPr lang="en-GB" dirty="0"/>
              <a:t>Stretch your arms</a:t>
            </a:r>
          </a:p>
          <a:p>
            <a:r>
              <a:rPr lang="en-GB" dirty="0"/>
              <a:t>Try the unpredictable</a:t>
            </a:r>
          </a:p>
          <a:p>
            <a:r>
              <a:rPr lang="en-GB" dirty="0"/>
              <a:t>Film more than you need</a:t>
            </a:r>
          </a:p>
          <a:p>
            <a:r>
              <a:rPr lang="en-GB" dirty="0"/>
              <a:t>Save your work</a:t>
            </a:r>
          </a:p>
        </p:txBody>
      </p:sp>
    </p:spTree>
    <p:extLst>
      <p:ext uri="{BB962C8B-B14F-4D97-AF65-F5344CB8AC3E}">
        <p14:creationId xmlns:p14="http://schemas.microsoft.com/office/powerpoint/2010/main" val="1228455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5FE23-63A2-47D5-9008-10DE3518D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way up?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46FB40-5009-4037-9563-0B584F2965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6812" y="1690688"/>
            <a:ext cx="4214639" cy="23601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988B6B-F8D2-4E44-A6FC-56F16E6CA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108" y="2870787"/>
            <a:ext cx="4214639" cy="280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46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9B83B-E9E0-4210-801C-379A30B3C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Composition – 1        The centred image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8CE630-E641-40C9-B306-D6146E0A0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8074" y="1495610"/>
            <a:ext cx="3627085" cy="24136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83E2A3-0F31-4AAE-87F2-3D973A0AB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196" y="3429000"/>
            <a:ext cx="3095013" cy="23093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4D6A81-8A23-4302-A1EB-26B92DB58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1058" y="1495610"/>
            <a:ext cx="3095013" cy="213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47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C063D-7888-4565-A019-D4A874AA6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Composition 2 – Left and right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F57A93-44E0-4C74-A61F-C20C41383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1848" y="1526414"/>
            <a:ext cx="4175226" cy="31435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0FDD01-1406-4D9E-AF62-FEE7E1C6B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6653" y="1526414"/>
            <a:ext cx="4369134" cy="24160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ED9413-285E-4B6F-B838-1DA907D04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6653" y="4073039"/>
            <a:ext cx="4446864" cy="251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94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6F684-9D47-45DD-9197-E5E9F6D40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Composition 3 – Rule of Thirds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9FB889F-7009-41B0-ADB1-955C94949A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2287" y="2320131"/>
            <a:ext cx="6067425" cy="336232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0F270E-4FD6-4034-82FE-56E17F6E903D}"/>
              </a:ext>
            </a:extLst>
          </p:cNvPr>
          <p:cNvCxnSpPr>
            <a:cxnSpLocks/>
          </p:cNvCxnSpPr>
          <p:nvPr/>
        </p:nvCxnSpPr>
        <p:spPr>
          <a:xfrm>
            <a:off x="1579227" y="3238150"/>
            <a:ext cx="81603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C37450-849D-45AD-8863-6F7681266568}"/>
              </a:ext>
            </a:extLst>
          </p:cNvPr>
          <p:cNvCxnSpPr>
            <a:cxnSpLocks/>
          </p:cNvCxnSpPr>
          <p:nvPr/>
        </p:nvCxnSpPr>
        <p:spPr>
          <a:xfrm>
            <a:off x="1579227" y="4815281"/>
            <a:ext cx="8077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193121-C4EF-4D18-8303-CC720AC61542}"/>
              </a:ext>
            </a:extLst>
          </p:cNvPr>
          <p:cNvCxnSpPr/>
          <p:nvPr/>
        </p:nvCxnSpPr>
        <p:spPr>
          <a:xfrm>
            <a:off x="4412609" y="1825625"/>
            <a:ext cx="0" cy="46068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49B1B2-0FF2-4647-A785-8E03C822C06F}"/>
              </a:ext>
            </a:extLst>
          </p:cNvPr>
          <p:cNvCxnSpPr/>
          <p:nvPr/>
        </p:nvCxnSpPr>
        <p:spPr>
          <a:xfrm>
            <a:off x="7474591" y="1825625"/>
            <a:ext cx="0" cy="4572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474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F4BF1-D48D-4A10-A012-4301CCDA0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Composition 3 – Rule of Thirds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6DED14-306A-486E-8F05-41D5550880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27453"/>
            <a:ext cx="4323301" cy="28665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A52DA1-6F84-4149-93AF-ECEEE3127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441" y="1427453"/>
            <a:ext cx="4760096" cy="25992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678B29-E2C7-4960-B3EE-901FDE34A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1596" y="4293990"/>
            <a:ext cx="3636235" cy="241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70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67732-FE82-4D85-905F-E8D96B145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Composition 4 – Interview Angles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043A6D7-D2E8-4EB4-9611-FA6CEBA859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76463"/>
            <a:ext cx="4347093" cy="2675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D364D5-5BE3-4599-A682-4214DD826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785" y="2028256"/>
            <a:ext cx="4347093" cy="24465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F6576C-EA20-4EC3-B115-CB17F09C9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792" y="4462835"/>
            <a:ext cx="3938783" cy="22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13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B1F7A-90A8-41F4-A848-DC8E83F7B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Composition 5 – Check the background!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9062E5A-CF9B-4C65-B71F-75181A4474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190" y="1543014"/>
            <a:ext cx="3124637" cy="41715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19A82F-F300-4168-ACF2-C6D16C5F9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549" y="2557462"/>
            <a:ext cx="4723177" cy="313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4E19F-794D-4F60-A33B-5B981FB6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Varied Shots – long and medium shot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F5A38B0-E1B3-453B-A59D-CB5D5DBC08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816" y="1450866"/>
            <a:ext cx="4544362" cy="1978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0DF915-D806-4FA1-AB63-9B1DD3811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565" y="1450866"/>
            <a:ext cx="4557728" cy="19781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3F307A-3F9E-41CD-9C46-C6E4E6BB6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622" y="3308408"/>
            <a:ext cx="3797241" cy="21264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6A30F3-E282-452D-B8FD-D7EF70C589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526" y="3308408"/>
            <a:ext cx="4240706" cy="197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01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148</Words>
  <Application>Microsoft Office PowerPoint</Application>
  <PresentationFormat>Widescreen</PresentationFormat>
  <Paragraphs>27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Anyone can make a film</vt:lpstr>
      <vt:lpstr>Which way up?</vt:lpstr>
      <vt:lpstr>Composition – 1        The centred image</vt:lpstr>
      <vt:lpstr>Composition 2 – Left and right</vt:lpstr>
      <vt:lpstr>Composition 3 – Rule of Thirds</vt:lpstr>
      <vt:lpstr>Composition 3 – Rule of Thirds</vt:lpstr>
      <vt:lpstr>Composition 4 – Interview Angles</vt:lpstr>
      <vt:lpstr>Composition 5 – Check the background!</vt:lpstr>
      <vt:lpstr>Varied Shots – long and medium shot</vt:lpstr>
      <vt:lpstr>Varied shots – close up and extreme close up</vt:lpstr>
      <vt:lpstr>Varied shots - reminder</vt:lpstr>
      <vt:lpstr>Varied shots – mix it up!</vt:lpstr>
      <vt:lpstr>Essentials 1 – shoot lots and extra parts</vt:lpstr>
      <vt:lpstr>Essentials 2 – countdown before filming</vt:lpstr>
      <vt:lpstr>Essentials 3 – don’t stop when they stop</vt:lpstr>
      <vt:lpstr>Essentials 5 – where is the light?</vt:lpstr>
      <vt:lpstr>Essentials 6 – keep the camera still</vt:lpstr>
      <vt:lpstr>Finally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Anyone can make a film</dc:title>
  <dc:creator>Steve</dc:creator>
  <cp:lastModifiedBy>Steve</cp:lastModifiedBy>
  <cp:revision>9</cp:revision>
  <dcterms:created xsi:type="dcterms:W3CDTF">2019-03-01T12:43:41Z</dcterms:created>
  <dcterms:modified xsi:type="dcterms:W3CDTF">2019-07-01T15:52:46Z</dcterms:modified>
</cp:coreProperties>
</file>