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5" r:id="rId2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387" y="2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C152C-B2B1-468A-B521-25E909212999}" type="datetimeFigureOut">
              <a:rPr lang="fr-FR" smtClean="0"/>
              <a:t>04/02/2019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D6CC9D-647E-43B4-AA25-E47BDE9DAA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1447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6CC9D-647E-43B4-AA25-E47BDE9DAA5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5997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0F4E3-4F8E-45EF-88B4-E5AE81F34A52}" type="datetimeFigureOut">
              <a:rPr lang="fr-FR" smtClean="0"/>
              <a:t>04/02/2019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4533F-C82D-47B5-92BA-6B969E1A0B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5954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0F4E3-4F8E-45EF-88B4-E5AE81F34A52}" type="datetimeFigureOut">
              <a:rPr lang="fr-FR" smtClean="0"/>
              <a:t>04/02/2019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4533F-C82D-47B5-92BA-6B969E1A0B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6684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0F4E3-4F8E-45EF-88B4-E5AE81F34A52}" type="datetimeFigureOut">
              <a:rPr lang="fr-FR" smtClean="0"/>
              <a:t>04/02/2019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4533F-C82D-47B5-92BA-6B969E1A0B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4328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0F4E3-4F8E-45EF-88B4-E5AE81F34A52}" type="datetimeFigureOut">
              <a:rPr lang="fr-FR" smtClean="0"/>
              <a:t>04/02/2019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4533F-C82D-47B5-92BA-6B969E1A0B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7733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0F4E3-4F8E-45EF-88B4-E5AE81F34A52}" type="datetimeFigureOut">
              <a:rPr lang="fr-FR" smtClean="0"/>
              <a:t>04/02/2019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4533F-C82D-47B5-92BA-6B969E1A0B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0283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0F4E3-4F8E-45EF-88B4-E5AE81F34A52}" type="datetimeFigureOut">
              <a:rPr lang="fr-FR" smtClean="0"/>
              <a:t>04/02/2019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4533F-C82D-47B5-92BA-6B969E1A0B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5175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0F4E3-4F8E-45EF-88B4-E5AE81F34A52}" type="datetimeFigureOut">
              <a:rPr lang="fr-FR" smtClean="0"/>
              <a:t>04/02/2019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4533F-C82D-47B5-92BA-6B969E1A0B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0968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0F4E3-4F8E-45EF-88B4-E5AE81F34A52}" type="datetimeFigureOut">
              <a:rPr lang="fr-FR" smtClean="0"/>
              <a:t>04/02/2019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4533F-C82D-47B5-92BA-6B969E1A0B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9611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0F4E3-4F8E-45EF-88B4-E5AE81F34A52}" type="datetimeFigureOut">
              <a:rPr lang="fr-FR" smtClean="0"/>
              <a:t>04/02/2019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4533F-C82D-47B5-92BA-6B969E1A0B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6883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0F4E3-4F8E-45EF-88B4-E5AE81F34A52}" type="datetimeFigureOut">
              <a:rPr lang="fr-FR" smtClean="0"/>
              <a:t>04/02/2019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4533F-C82D-47B5-92BA-6B969E1A0B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6613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0F4E3-4F8E-45EF-88B4-E5AE81F34A52}" type="datetimeFigureOut">
              <a:rPr lang="fr-FR" smtClean="0"/>
              <a:t>04/02/2019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4533F-C82D-47B5-92BA-6B969E1A0B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007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0F4E3-4F8E-45EF-88B4-E5AE81F34A52}" type="datetimeFigureOut">
              <a:rPr lang="fr-FR" smtClean="0"/>
              <a:t>04/02/2019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4533F-C82D-47B5-92BA-6B969E1A0B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0528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5688631"/>
          </a:xfrm>
        </p:spPr>
        <p:txBody>
          <a:bodyPr>
            <a:normAutofit/>
          </a:bodyPr>
          <a:lstStyle/>
          <a:p>
            <a:r>
              <a:rPr lang="fr-FR" sz="9600" dirty="0" err="1">
                <a:solidFill>
                  <a:srgbClr val="FF0066"/>
                </a:solidFill>
              </a:rPr>
              <a:t>My</a:t>
            </a:r>
            <a:r>
              <a:rPr lang="fr-FR" sz="9600" dirty="0">
                <a:solidFill>
                  <a:srgbClr val="FF0066"/>
                </a:solidFill>
              </a:rPr>
              <a:t> </a:t>
            </a:r>
            <a:r>
              <a:rPr lang="fr-FR" sz="9600" dirty="0" err="1">
                <a:solidFill>
                  <a:srgbClr val="FF0066"/>
                </a:solidFill>
              </a:rPr>
              <a:t>holidays</a:t>
            </a:r>
            <a:endParaRPr lang="fr-FR" sz="9600" dirty="0">
              <a:solidFill>
                <a:srgbClr val="FF0066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5589240"/>
            <a:ext cx="6400800" cy="49560"/>
          </a:xfrm>
        </p:spPr>
        <p:txBody>
          <a:bodyPr>
            <a:normAutofit fontScale="25000" lnSpcReduction="20000"/>
          </a:bodyPr>
          <a:lstStyle/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712968" cy="604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83768" y="836711"/>
            <a:ext cx="59046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6000" dirty="0" err="1">
                <a:solidFill>
                  <a:srgbClr val="FF0066"/>
                </a:solidFill>
              </a:rPr>
              <a:t>My</a:t>
            </a:r>
            <a:r>
              <a:rPr lang="fr-FR" sz="6000" dirty="0">
                <a:solidFill>
                  <a:srgbClr val="FF0066"/>
                </a:solidFill>
              </a:rPr>
              <a:t> </a:t>
            </a:r>
            <a:r>
              <a:rPr lang="fr-FR" sz="6000" dirty="0" err="1">
                <a:solidFill>
                  <a:srgbClr val="FF0066"/>
                </a:solidFill>
              </a:rPr>
              <a:t>holidays</a:t>
            </a:r>
            <a:endParaRPr lang="fr-FR" sz="6000" dirty="0"/>
          </a:p>
        </p:txBody>
      </p:sp>
    </p:spTree>
    <p:extLst>
      <p:ext uri="{BB962C8B-B14F-4D97-AF65-F5344CB8AC3E}">
        <p14:creationId xmlns:p14="http://schemas.microsoft.com/office/powerpoint/2010/main" val="1098823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7 </a:t>
            </a:r>
            <a:r>
              <a:rPr lang="fr-FR" dirty="0" err="1"/>
              <a:t>January</a:t>
            </a:r>
            <a:r>
              <a:rPr lang="fr-FR" dirty="0"/>
              <a:t> 2019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/>
          <a:lstStyle/>
          <a:p>
            <a:r>
              <a:rPr lang="fr-FR" dirty="0" err="1"/>
              <a:t>Today</a:t>
            </a:r>
            <a:r>
              <a:rPr lang="fr-FR" dirty="0"/>
              <a:t>, </a:t>
            </a:r>
            <a:r>
              <a:rPr lang="fr-FR" dirty="0" err="1"/>
              <a:t>it's</a:t>
            </a:r>
            <a:r>
              <a:rPr lang="fr-FR" dirty="0"/>
              <a:t> </a:t>
            </a:r>
            <a:r>
              <a:rPr lang="fr-FR" dirty="0" err="1"/>
              <a:t>my</a:t>
            </a:r>
            <a:r>
              <a:rPr lang="fr-FR" dirty="0"/>
              <a:t> </a:t>
            </a:r>
            <a:r>
              <a:rPr lang="fr-FR" dirty="0" err="1"/>
              <a:t>aunt's</a:t>
            </a:r>
            <a:r>
              <a:rPr lang="fr-FR" dirty="0"/>
              <a:t> </a:t>
            </a:r>
            <a:r>
              <a:rPr lang="fr-FR" dirty="0" err="1"/>
              <a:t>birthday</a:t>
            </a:r>
            <a:r>
              <a:rPr lang="fr-FR" dirty="0"/>
              <a:t> and </a:t>
            </a:r>
            <a:r>
              <a:rPr lang="fr-FR" dirty="0" err="1"/>
              <a:t>i’m</a:t>
            </a:r>
            <a:r>
              <a:rPr lang="fr-FR" dirty="0"/>
              <a:t> </a:t>
            </a:r>
            <a:r>
              <a:rPr lang="fr-FR" dirty="0" err="1"/>
              <a:t>going</a:t>
            </a:r>
            <a:r>
              <a:rPr lang="fr-FR" dirty="0"/>
              <a:t> to </a:t>
            </a:r>
            <a:r>
              <a:rPr lang="fr-FR" dirty="0" err="1"/>
              <a:t>my</a:t>
            </a:r>
            <a:r>
              <a:rPr lang="fr-FR" dirty="0"/>
              <a:t> </a:t>
            </a:r>
            <a:r>
              <a:rPr lang="fr-FR" dirty="0" err="1"/>
              <a:t>grandma’s</a:t>
            </a:r>
            <a:r>
              <a:rPr lang="fr-FR" dirty="0"/>
              <a:t> house for </a:t>
            </a:r>
            <a:r>
              <a:rPr lang="fr-FR" dirty="0" err="1"/>
              <a:t>her</a:t>
            </a:r>
            <a:r>
              <a:rPr lang="fr-FR" dirty="0"/>
              <a:t> </a:t>
            </a:r>
            <a:r>
              <a:rPr lang="fr-FR" dirty="0" err="1"/>
              <a:t>birthday</a:t>
            </a:r>
            <a:r>
              <a:rPr lang="fr-FR" dirty="0"/>
              <a:t>, I do not </a:t>
            </a:r>
            <a:r>
              <a:rPr lang="fr-FR" dirty="0" err="1"/>
              <a:t>take</a:t>
            </a:r>
            <a:r>
              <a:rPr lang="fr-FR" dirty="0"/>
              <a:t> a </a:t>
            </a:r>
            <a:r>
              <a:rPr lang="fr-FR" dirty="0" err="1"/>
              <a:t>picture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1468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8 </a:t>
            </a:r>
            <a:r>
              <a:rPr lang="fr-FR" dirty="0" err="1"/>
              <a:t>January</a:t>
            </a:r>
            <a:r>
              <a:rPr lang="fr-FR" dirty="0"/>
              <a:t> 2019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I </a:t>
            </a:r>
            <a:r>
              <a:rPr lang="fr-FR" dirty="0" err="1"/>
              <a:t>stayed</a:t>
            </a:r>
            <a:r>
              <a:rPr lang="fr-FR" dirty="0"/>
              <a:t> </a:t>
            </a:r>
            <a:r>
              <a:rPr lang="en-US" dirty="0"/>
              <a:t>at home and my cousins ​​came. We ate sandwiches and played.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6466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9 </a:t>
            </a:r>
            <a:r>
              <a:rPr lang="fr-FR" dirty="0" err="1"/>
              <a:t>January</a:t>
            </a:r>
            <a:r>
              <a:rPr lang="fr-FR" dirty="0"/>
              <a:t> 2019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725144"/>
            <a:ext cx="8229600" cy="1401019"/>
          </a:xfrm>
        </p:spPr>
        <p:txBody>
          <a:bodyPr>
            <a:normAutofit fontScale="92500" lnSpcReduction="10000"/>
          </a:bodyPr>
          <a:lstStyle/>
          <a:p>
            <a:r>
              <a:rPr lang="fr-FR" dirty="0" err="1"/>
              <a:t>Today</a:t>
            </a:r>
            <a:r>
              <a:rPr lang="fr-FR" dirty="0"/>
              <a:t> , </a:t>
            </a:r>
            <a:r>
              <a:rPr lang="fr-FR" dirty="0" err="1"/>
              <a:t>it’s</a:t>
            </a:r>
            <a:r>
              <a:rPr lang="fr-FR" dirty="0"/>
              <a:t> </a:t>
            </a:r>
            <a:r>
              <a:rPr lang="fr-FR" dirty="0" err="1"/>
              <a:t>my</a:t>
            </a:r>
            <a:r>
              <a:rPr lang="fr-FR" dirty="0"/>
              <a:t> </a:t>
            </a:r>
            <a:r>
              <a:rPr lang="fr-FR" dirty="0" err="1"/>
              <a:t>birthday</a:t>
            </a:r>
            <a:r>
              <a:rPr lang="fr-FR" dirty="0"/>
              <a:t>. </a:t>
            </a:r>
            <a:r>
              <a:rPr lang="fr-FR" dirty="0" err="1"/>
              <a:t>I’m</a:t>
            </a:r>
            <a:r>
              <a:rPr lang="fr-FR" dirty="0"/>
              <a:t> </a:t>
            </a:r>
            <a:r>
              <a:rPr lang="fr-FR" dirty="0" err="1"/>
              <a:t>thirteen</a:t>
            </a:r>
            <a:r>
              <a:rPr lang="fr-FR" dirty="0"/>
              <a:t> </a:t>
            </a:r>
            <a:r>
              <a:rPr lang="fr-FR" dirty="0" err="1"/>
              <a:t>years</a:t>
            </a:r>
            <a:r>
              <a:rPr lang="fr-FR" dirty="0"/>
              <a:t> </a:t>
            </a:r>
            <a:r>
              <a:rPr lang="fr-FR" dirty="0" err="1"/>
              <a:t>old</a:t>
            </a:r>
            <a:r>
              <a:rPr lang="fr-FR" dirty="0"/>
              <a:t>. </a:t>
            </a:r>
            <a:r>
              <a:rPr lang="fr-FR" dirty="0" err="1"/>
              <a:t>I’m</a:t>
            </a:r>
            <a:r>
              <a:rPr lang="fr-FR" dirty="0"/>
              <a:t> </a:t>
            </a:r>
            <a:r>
              <a:rPr lang="fr-FR" dirty="0" err="1"/>
              <a:t>going</a:t>
            </a:r>
            <a:r>
              <a:rPr lang="fr-FR" dirty="0"/>
              <a:t> to the miel vert for </a:t>
            </a:r>
            <a:r>
              <a:rPr lang="fr-FR" dirty="0" err="1"/>
              <a:t>see</a:t>
            </a:r>
            <a:r>
              <a:rPr lang="fr-FR" dirty="0"/>
              <a:t> </a:t>
            </a:r>
            <a:r>
              <a:rPr lang="fr-FR" dirty="0" err="1"/>
              <a:t>Dadju</a:t>
            </a:r>
            <a:r>
              <a:rPr lang="fr-FR" dirty="0"/>
              <a:t> </a:t>
            </a:r>
            <a:r>
              <a:rPr lang="fr-FR" dirty="0" err="1"/>
              <a:t>because</a:t>
            </a:r>
            <a:r>
              <a:rPr lang="fr-FR" dirty="0"/>
              <a:t> I love </a:t>
            </a:r>
            <a:r>
              <a:rPr lang="fr-FR" dirty="0" err="1"/>
              <a:t>him</a:t>
            </a:r>
            <a:r>
              <a:rPr lang="fr-FR" dirty="0"/>
              <a:t>!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4037072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 descr="C:\Users\DISTRIPC\Desktop\IMG_20190115_155124_5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236" y="1303931"/>
            <a:ext cx="2376264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899" y="1755364"/>
            <a:ext cx="2352849" cy="241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2969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10 </a:t>
            </a:r>
            <a:r>
              <a:rPr lang="fr-FR" dirty="0" err="1"/>
              <a:t>January</a:t>
            </a:r>
            <a:r>
              <a:rPr lang="fr-FR" dirty="0"/>
              <a:t> 2019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Today</a:t>
            </a:r>
            <a:r>
              <a:rPr lang="fr-FR" dirty="0"/>
              <a:t>, I </a:t>
            </a:r>
            <a:r>
              <a:rPr lang="fr-FR" dirty="0" err="1"/>
              <a:t>went</a:t>
            </a:r>
            <a:r>
              <a:rPr lang="fr-FR" dirty="0"/>
              <a:t> to </a:t>
            </a:r>
            <a:r>
              <a:rPr lang="fr-FR" dirty="0" err="1"/>
              <a:t>my</a:t>
            </a:r>
            <a:r>
              <a:rPr lang="fr-FR" dirty="0"/>
              <a:t> </a:t>
            </a:r>
            <a:r>
              <a:rPr lang="fr-FR" dirty="0" err="1"/>
              <a:t>godfather</a:t>
            </a:r>
            <a:r>
              <a:rPr lang="fr-FR" dirty="0"/>
              <a:t>. </a:t>
            </a:r>
          </a:p>
          <a:p>
            <a:r>
              <a:rPr lang="fr-FR" dirty="0"/>
              <a:t>I </a:t>
            </a:r>
            <a:r>
              <a:rPr lang="fr-FR" dirty="0" err="1"/>
              <a:t>watched</a:t>
            </a:r>
            <a:r>
              <a:rPr lang="fr-FR" dirty="0"/>
              <a:t> </a:t>
            </a:r>
            <a:r>
              <a:rPr lang="fr-FR" dirty="0" err="1"/>
              <a:t>my</a:t>
            </a:r>
            <a:r>
              <a:rPr lang="fr-FR" dirty="0"/>
              <a:t> </a:t>
            </a:r>
            <a:r>
              <a:rPr lang="fr-FR" dirty="0" err="1"/>
              <a:t>little</a:t>
            </a:r>
            <a:r>
              <a:rPr lang="fr-FR" dirty="0"/>
              <a:t> cousine, but I do not </a:t>
            </a:r>
            <a:r>
              <a:rPr lang="fr-FR" dirty="0" err="1"/>
              <a:t>take</a:t>
            </a:r>
            <a:r>
              <a:rPr lang="fr-FR" dirty="0"/>
              <a:t> a </a:t>
            </a:r>
            <a:r>
              <a:rPr lang="fr-FR" dirty="0" err="1"/>
              <a:t>picture</a:t>
            </a:r>
            <a:r>
              <a:rPr lang="fr-FR" dirty="0"/>
              <a:t>, </a:t>
            </a:r>
            <a:r>
              <a:rPr lang="fr-FR" dirty="0" err="1"/>
              <a:t>I’m</a:t>
            </a:r>
            <a:r>
              <a:rPr lang="fr-FR" dirty="0"/>
              <a:t> </a:t>
            </a:r>
            <a:r>
              <a:rPr lang="fr-FR" dirty="0" err="1"/>
              <a:t>very</a:t>
            </a:r>
            <a:r>
              <a:rPr lang="fr-FR" dirty="0"/>
              <a:t> </a:t>
            </a:r>
            <a:r>
              <a:rPr lang="fr-FR" dirty="0" err="1"/>
              <a:t>sorry</a:t>
            </a:r>
            <a:r>
              <a:rPr lang="fr-F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47005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11 </a:t>
            </a:r>
            <a:r>
              <a:rPr lang="fr-FR" dirty="0" err="1"/>
              <a:t>January</a:t>
            </a:r>
            <a:r>
              <a:rPr lang="fr-FR" dirty="0"/>
              <a:t> 2019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Today</a:t>
            </a:r>
            <a:r>
              <a:rPr lang="fr-FR" dirty="0"/>
              <a:t>, I have </a:t>
            </a:r>
            <a:r>
              <a:rPr lang="fr-FR" dirty="0" err="1"/>
              <a:t>done</a:t>
            </a:r>
            <a:r>
              <a:rPr lang="fr-FR" dirty="0"/>
              <a:t> </a:t>
            </a:r>
            <a:r>
              <a:rPr lang="fr-FR" dirty="0" err="1"/>
              <a:t>my</a:t>
            </a:r>
            <a:r>
              <a:rPr lang="fr-FR" dirty="0"/>
              <a:t> </a:t>
            </a:r>
            <a:r>
              <a:rPr lang="fr-FR" dirty="0" err="1"/>
              <a:t>homework</a:t>
            </a:r>
            <a:r>
              <a:rPr lang="fr-FR" dirty="0"/>
              <a:t> in </a:t>
            </a:r>
            <a:r>
              <a:rPr lang="fr-FR" dirty="0" err="1"/>
              <a:t>my</a:t>
            </a:r>
            <a:r>
              <a:rPr lang="fr-FR" dirty="0"/>
              <a:t> house. </a:t>
            </a:r>
          </a:p>
        </p:txBody>
      </p:sp>
    </p:spTree>
    <p:extLst>
      <p:ext uri="{BB962C8B-B14F-4D97-AF65-F5344CB8AC3E}">
        <p14:creationId xmlns:p14="http://schemas.microsoft.com/office/powerpoint/2010/main" val="1699671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12 </a:t>
            </a:r>
            <a:r>
              <a:rPr lang="fr-FR" dirty="0" err="1"/>
              <a:t>January</a:t>
            </a:r>
            <a:r>
              <a:rPr lang="fr-FR" dirty="0"/>
              <a:t> 2019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Today</a:t>
            </a:r>
            <a:r>
              <a:rPr lang="fr-FR" dirty="0"/>
              <a:t>, </a:t>
            </a:r>
            <a:r>
              <a:rPr lang="en-US" dirty="0"/>
              <a:t>I went to my godmother because there was a party, it was too good. I took pictures but my family is on it, so I do not put.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0046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13 </a:t>
            </a:r>
            <a:r>
              <a:rPr lang="fr-FR" dirty="0" err="1"/>
              <a:t>January</a:t>
            </a:r>
            <a:r>
              <a:rPr lang="fr-FR" dirty="0"/>
              <a:t> 2019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085184"/>
            <a:ext cx="8229600" cy="1040979"/>
          </a:xfrm>
        </p:spPr>
        <p:txBody>
          <a:bodyPr>
            <a:normAutofit/>
          </a:bodyPr>
          <a:lstStyle/>
          <a:p>
            <a:r>
              <a:rPr lang="fr-FR" dirty="0" err="1"/>
              <a:t>Today</a:t>
            </a:r>
            <a:r>
              <a:rPr lang="fr-FR" dirty="0"/>
              <a:t>, I have been out in St pierre for </a:t>
            </a:r>
            <a:r>
              <a:rPr lang="fr-FR" dirty="0" err="1"/>
              <a:t>picnic</a:t>
            </a:r>
            <a:r>
              <a:rPr lang="fr-FR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259097"/>
            <a:ext cx="2672797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6892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14 </a:t>
            </a:r>
            <a:r>
              <a:rPr lang="fr-FR" dirty="0" err="1"/>
              <a:t>January</a:t>
            </a:r>
            <a:r>
              <a:rPr lang="fr-FR" dirty="0"/>
              <a:t> 2019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869160"/>
            <a:ext cx="8229600" cy="1257003"/>
          </a:xfrm>
        </p:spPr>
        <p:txBody>
          <a:bodyPr>
            <a:normAutofit fontScale="92500" lnSpcReduction="20000"/>
          </a:bodyPr>
          <a:lstStyle/>
          <a:p>
            <a:r>
              <a:rPr lang="fr-FR" dirty="0" err="1"/>
              <a:t>Today</a:t>
            </a:r>
            <a:r>
              <a:rPr lang="fr-FR" dirty="0"/>
              <a:t>, I </a:t>
            </a:r>
            <a:r>
              <a:rPr lang="fr-FR" dirty="0" err="1"/>
              <a:t>went</a:t>
            </a:r>
            <a:r>
              <a:rPr lang="fr-FR" dirty="0"/>
              <a:t> back </a:t>
            </a:r>
            <a:r>
              <a:rPr lang="fr-FR" dirty="0" err="1"/>
              <a:t>back</a:t>
            </a:r>
            <a:r>
              <a:rPr lang="fr-FR" dirty="0"/>
              <a:t> to St Pierre for </a:t>
            </a:r>
            <a:r>
              <a:rPr lang="fr-FR" dirty="0" err="1"/>
              <a:t>doing</a:t>
            </a:r>
            <a:r>
              <a:rPr lang="fr-FR" dirty="0"/>
              <a:t> shopping. </a:t>
            </a:r>
            <a:r>
              <a:rPr lang="en-US" dirty="0"/>
              <a:t>I took the picture because I forgot to take another. 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268760"/>
            <a:ext cx="2952328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4376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15 </a:t>
            </a:r>
            <a:r>
              <a:rPr lang="fr-FR" dirty="0" err="1"/>
              <a:t>January</a:t>
            </a:r>
            <a:r>
              <a:rPr lang="fr-FR" dirty="0"/>
              <a:t> 2019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 lnSpcReduction="10000"/>
          </a:bodyPr>
          <a:lstStyle/>
          <a:p>
            <a:r>
              <a:rPr lang="fr-FR" dirty="0" err="1"/>
              <a:t>Today</a:t>
            </a:r>
            <a:r>
              <a:rPr lang="fr-FR" dirty="0"/>
              <a:t>, </a:t>
            </a:r>
            <a:r>
              <a:rPr lang="fr-FR" dirty="0" err="1"/>
              <a:t>my</a:t>
            </a:r>
            <a:r>
              <a:rPr lang="fr-FR" dirty="0"/>
              <a:t> </a:t>
            </a:r>
            <a:r>
              <a:rPr lang="fr-FR" dirty="0" err="1"/>
              <a:t>family</a:t>
            </a:r>
            <a:r>
              <a:rPr lang="fr-FR" dirty="0"/>
              <a:t> came to </a:t>
            </a:r>
            <a:r>
              <a:rPr lang="fr-FR" dirty="0" err="1"/>
              <a:t>my</a:t>
            </a:r>
            <a:r>
              <a:rPr lang="fr-FR" dirty="0"/>
              <a:t> house for </a:t>
            </a:r>
            <a:r>
              <a:rPr lang="fr-FR" dirty="0" err="1"/>
              <a:t>eating</a:t>
            </a:r>
            <a:r>
              <a:rPr lang="fr-FR" dirty="0"/>
              <a:t>. I do not </a:t>
            </a:r>
            <a:r>
              <a:rPr lang="fr-FR" dirty="0" err="1"/>
              <a:t>take</a:t>
            </a:r>
            <a:r>
              <a:rPr lang="fr-FR" dirty="0"/>
              <a:t> a </a:t>
            </a:r>
            <a:r>
              <a:rPr lang="fr-FR" dirty="0" err="1"/>
              <a:t>picture</a:t>
            </a:r>
            <a:r>
              <a:rPr lang="fr-FR" dirty="0"/>
              <a:t>.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                                                                     </a:t>
            </a:r>
            <a:r>
              <a:rPr lang="fr-FR" dirty="0" err="1"/>
              <a:t>Sorry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90980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16 </a:t>
            </a:r>
            <a:r>
              <a:rPr lang="fr-FR" dirty="0" err="1"/>
              <a:t>January</a:t>
            </a:r>
            <a:r>
              <a:rPr lang="fr-FR" dirty="0"/>
              <a:t> 2019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653136"/>
            <a:ext cx="8229600" cy="1473027"/>
          </a:xfrm>
        </p:spPr>
        <p:txBody>
          <a:bodyPr/>
          <a:lstStyle/>
          <a:p>
            <a:r>
              <a:rPr lang="fr-FR" dirty="0"/>
              <a:t>I </a:t>
            </a:r>
            <a:r>
              <a:rPr lang="fr-FR" dirty="0" err="1"/>
              <a:t>went</a:t>
            </a:r>
            <a:r>
              <a:rPr lang="fr-FR" dirty="0"/>
              <a:t> to the </a:t>
            </a:r>
            <a:r>
              <a:rPr lang="fr-FR" dirty="0" err="1"/>
              <a:t>supermarket</a:t>
            </a:r>
            <a:r>
              <a:rPr lang="fr-FR" dirty="0"/>
              <a:t>, </a:t>
            </a:r>
            <a:r>
              <a:rPr lang="fr-FR" dirty="0" err="1"/>
              <a:t>then</a:t>
            </a:r>
            <a:r>
              <a:rPr lang="fr-FR" dirty="0"/>
              <a:t> I </a:t>
            </a:r>
            <a:r>
              <a:rPr lang="fr-FR" dirty="0" err="1"/>
              <a:t>went</a:t>
            </a:r>
            <a:r>
              <a:rPr lang="fr-FR" dirty="0"/>
              <a:t> at the restaurant.</a:t>
            </a:r>
          </a:p>
        </p:txBody>
      </p:sp>
      <p:pic>
        <p:nvPicPr>
          <p:cNvPr id="3074" name="Picture 2" descr="RÃ©sultat de recherche d'images pour &quot;la bodega saint pierr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340768"/>
            <a:ext cx="4464495" cy="306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associÃ©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43408"/>
            <a:ext cx="4176464" cy="285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502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30 </a:t>
            </a:r>
            <a:r>
              <a:rPr lang="fr-FR" dirty="0" err="1"/>
              <a:t>December</a:t>
            </a:r>
            <a:r>
              <a:rPr lang="fr-FR" dirty="0"/>
              <a:t> 2018</a:t>
            </a:r>
          </a:p>
        </p:txBody>
      </p:sp>
      <p:pic>
        <p:nvPicPr>
          <p:cNvPr id="1026" name="Picture 2" descr="C:\Users\DISTRIPC\Desktop\IMG_20190115_131953_514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7864" y="1361728"/>
            <a:ext cx="3130923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ISTRIPC\Desktop\received_1383708125104664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6" y="1360449"/>
            <a:ext cx="2954348" cy="237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79512" y="4832897"/>
            <a:ext cx="8784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To </a:t>
            </a:r>
            <a:r>
              <a:rPr lang="fr-FR" sz="3200" dirty="0" err="1"/>
              <a:t>day</a:t>
            </a:r>
            <a:r>
              <a:rPr lang="fr-FR" sz="3200" dirty="0"/>
              <a:t>, </a:t>
            </a:r>
            <a:r>
              <a:rPr lang="fr-FR" sz="3200" dirty="0" err="1"/>
              <a:t>I’m</a:t>
            </a:r>
            <a:r>
              <a:rPr lang="fr-FR" sz="3200" dirty="0"/>
              <a:t> </a:t>
            </a:r>
            <a:r>
              <a:rPr lang="fr-FR" sz="3200" dirty="0" err="1"/>
              <a:t>going</a:t>
            </a:r>
            <a:r>
              <a:rPr lang="fr-FR" sz="3200" dirty="0"/>
              <a:t> to st Leu to </a:t>
            </a:r>
            <a:r>
              <a:rPr lang="fr-FR" sz="3200" dirty="0" err="1"/>
              <a:t>eat</a:t>
            </a:r>
            <a:r>
              <a:rPr lang="fr-FR" sz="3200" dirty="0"/>
              <a:t> and </a:t>
            </a:r>
            <a:r>
              <a:rPr lang="fr-FR" sz="3200" dirty="0" err="1"/>
              <a:t>see</a:t>
            </a:r>
            <a:r>
              <a:rPr lang="fr-FR" sz="3200" dirty="0"/>
              <a:t> the </a:t>
            </a:r>
            <a:r>
              <a:rPr lang="fr-FR" sz="3200" dirty="0" err="1"/>
              <a:t>beach</a:t>
            </a:r>
            <a:r>
              <a:rPr lang="fr-FR" sz="3200" dirty="0"/>
              <a:t> and the </a:t>
            </a:r>
            <a:r>
              <a:rPr lang="fr-FR" sz="3200" dirty="0" err="1"/>
              <a:t>sunset</a:t>
            </a:r>
            <a:r>
              <a:rPr lang="fr-FR" sz="3200" dirty="0"/>
              <a:t>.</a:t>
            </a:r>
          </a:p>
        </p:txBody>
      </p:sp>
      <p:pic>
        <p:nvPicPr>
          <p:cNvPr id="1029" name="Picture 5" descr="C:\Users\DISTRIPC\Desktop\IMG_20190115_131951_18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536" y="1502983"/>
            <a:ext cx="2129617" cy="241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1816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17 </a:t>
            </a:r>
            <a:r>
              <a:rPr lang="fr-FR" dirty="0" err="1"/>
              <a:t>January</a:t>
            </a:r>
            <a:r>
              <a:rPr lang="fr-FR" dirty="0"/>
              <a:t> 2019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013176"/>
            <a:ext cx="8229600" cy="1112987"/>
          </a:xfrm>
        </p:spPr>
        <p:txBody>
          <a:bodyPr/>
          <a:lstStyle/>
          <a:p>
            <a:r>
              <a:rPr lang="fr-FR" dirty="0" err="1"/>
              <a:t>Today</a:t>
            </a:r>
            <a:r>
              <a:rPr lang="fr-FR" dirty="0"/>
              <a:t>, </a:t>
            </a:r>
            <a:r>
              <a:rPr lang="fr-FR" dirty="0" err="1"/>
              <a:t>my</a:t>
            </a:r>
            <a:r>
              <a:rPr lang="fr-FR" dirty="0"/>
              <a:t> </a:t>
            </a:r>
            <a:r>
              <a:rPr lang="fr-FR" dirty="0" err="1"/>
              <a:t>friends</a:t>
            </a:r>
            <a:r>
              <a:rPr lang="fr-FR" dirty="0"/>
              <a:t> came to </a:t>
            </a:r>
            <a:r>
              <a:rPr lang="fr-FR" dirty="0" err="1"/>
              <a:t>my</a:t>
            </a:r>
            <a:r>
              <a:rPr lang="fr-FR" dirty="0"/>
              <a:t> house.</a:t>
            </a:r>
          </a:p>
        </p:txBody>
      </p:sp>
      <p:pic>
        <p:nvPicPr>
          <p:cNvPr id="4098" name="Picture 2" descr="RÃ©sultat de recherche d'images pour &quot;journÃ©e entre copine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53627"/>
            <a:ext cx="439248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7217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18,19,20 </a:t>
            </a:r>
            <a:r>
              <a:rPr lang="fr-FR" dirty="0" err="1"/>
              <a:t>January</a:t>
            </a:r>
            <a:r>
              <a:rPr lang="fr-FR" dirty="0"/>
              <a:t> 2019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013176"/>
            <a:ext cx="8229600" cy="111298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fr-FR" sz="8000" dirty="0"/>
              <a:t>  </a:t>
            </a:r>
            <a:r>
              <a:rPr lang="fr-FR" sz="12800" dirty="0"/>
              <a:t>T</a:t>
            </a:r>
            <a:r>
              <a:rPr lang="en-US" sz="12800" dirty="0" err="1"/>
              <a:t>oday</a:t>
            </a:r>
            <a:r>
              <a:rPr lang="en-US" sz="12800" dirty="0"/>
              <a:t>, I’m going to a forest house for the whole weekend until Sunday.</a:t>
            </a:r>
          </a:p>
          <a:p>
            <a:pPr marL="0" indent="0">
              <a:buNone/>
            </a:pPr>
            <a:endParaRPr lang="en-US" sz="8000" dirty="0"/>
          </a:p>
          <a:p>
            <a:br>
              <a:rPr lang="en-US" dirty="0"/>
            </a:br>
            <a:endParaRPr lang="fr-FR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25760"/>
            <a:ext cx="3806908" cy="281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563" y="1988840"/>
            <a:ext cx="3502661" cy="264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97610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21 </a:t>
            </a:r>
            <a:r>
              <a:rPr lang="fr-FR" dirty="0" err="1"/>
              <a:t>January</a:t>
            </a:r>
            <a:r>
              <a:rPr lang="fr-FR" dirty="0"/>
              <a:t> 2019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941168"/>
            <a:ext cx="8229600" cy="1184995"/>
          </a:xfrm>
        </p:spPr>
        <p:txBody>
          <a:bodyPr>
            <a:normAutofit/>
          </a:bodyPr>
          <a:lstStyle/>
          <a:p>
            <a:r>
              <a:rPr lang="fr-FR" dirty="0" err="1"/>
              <a:t>Today</a:t>
            </a:r>
            <a:r>
              <a:rPr lang="fr-FR" dirty="0"/>
              <a:t>, </a:t>
            </a:r>
            <a:r>
              <a:rPr lang="fr-FR" dirty="0" err="1"/>
              <a:t>I’m</a:t>
            </a:r>
            <a:r>
              <a:rPr lang="fr-FR" dirty="0"/>
              <a:t> </a:t>
            </a:r>
            <a:r>
              <a:rPr lang="fr-FR" dirty="0" err="1"/>
              <a:t>going</a:t>
            </a:r>
            <a:r>
              <a:rPr lang="fr-FR" dirty="0"/>
              <a:t> </a:t>
            </a:r>
            <a:r>
              <a:rPr lang="fr-FR" dirty="0" err="1"/>
              <a:t>at</a:t>
            </a:r>
            <a:r>
              <a:rPr lang="fr-FR" dirty="0"/>
              <a:t> </a:t>
            </a:r>
            <a:r>
              <a:rPr lang="fr-FR" dirty="0" err="1"/>
              <a:t>my</a:t>
            </a:r>
            <a:r>
              <a:rPr lang="fr-FR" dirty="0"/>
              <a:t> </a:t>
            </a:r>
            <a:r>
              <a:rPr lang="fr-FR" dirty="0" err="1"/>
              <a:t>auntie</a:t>
            </a:r>
            <a:r>
              <a:rPr lang="fr-FR" dirty="0"/>
              <a:t>, and </a:t>
            </a:r>
            <a:r>
              <a:rPr lang="fr-FR" dirty="0" err="1"/>
              <a:t>there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a jacuzzi.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4032448" cy="31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675" y="1977480"/>
            <a:ext cx="4283521" cy="2459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9514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22 </a:t>
            </a:r>
            <a:r>
              <a:rPr lang="fr-FR" dirty="0" err="1"/>
              <a:t>January</a:t>
            </a:r>
            <a:r>
              <a:rPr lang="fr-FR" dirty="0"/>
              <a:t> 2019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Today</a:t>
            </a:r>
            <a:r>
              <a:rPr lang="fr-FR" dirty="0"/>
              <a:t>, </a:t>
            </a:r>
            <a:r>
              <a:rPr lang="fr-FR" dirty="0" err="1"/>
              <a:t>I’m</a:t>
            </a:r>
            <a:r>
              <a:rPr lang="fr-FR" dirty="0"/>
              <a:t> </a:t>
            </a:r>
            <a:r>
              <a:rPr lang="fr-FR" dirty="0" err="1"/>
              <a:t>doing</a:t>
            </a:r>
            <a:r>
              <a:rPr lang="fr-FR" dirty="0"/>
              <a:t> </a:t>
            </a:r>
            <a:r>
              <a:rPr lang="fr-FR" dirty="0" err="1"/>
              <a:t>my</a:t>
            </a:r>
            <a:r>
              <a:rPr lang="fr-FR" dirty="0"/>
              <a:t> </a:t>
            </a:r>
            <a:r>
              <a:rPr lang="fr-FR" dirty="0" err="1"/>
              <a:t>homework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my</a:t>
            </a:r>
            <a:r>
              <a:rPr lang="fr-FR" dirty="0"/>
              <a:t> </a:t>
            </a:r>
            <a:r>
              <a:rPr lang="fr-FR" dirty="0" err="1"/>
              <a:t>friends</a:t>
            </a:r>
            <a:r>
              <a:rPr lang="fr-FR" dirty="0"/>
              <a:t> in the </a:t>
            </a:r>
            <a:r>
              <a:rPr lang="fr-FR" dirty="0" err="1"/>
              <a:t>library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79944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23 </a:t>
            </a:r>
            <a:r>
              <a:rPr lang="fr-FR" dirty="0" err="1"/>
              <a:t>January</a:t>
            </a:r>
            <a:r>
              <a:rPr lang="fr-FR" dirty="0"/>
              <a:t> 2019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869160"/>
            <a:ext cx="8229600" cy="1257003"/>
          </a:xfrm>
        </p:spPr>
        <p:txBody>
          <a:bodyPr/>
          <a:lstStyle/>
          <a:p>
            <a:r>
              <a:rPr lang="fr-FR" dirty="0" err="1"/>
              <a:t>Today</a:t>
            </a:r>
            <a:r>
              <a:rPr lang="fr-FR" dirty="0"/>
              <a:t>, </a:t>
            </a:r>
            <a:r>
              <a:rPr lang="fr-FR" dirty="0" err="1"/>
              <a:t>I’m</a:t>
            </a:r>
            <a:r>
              <a:rPr lang="fr-FR" dirty="0"/>
              <a:t> </a:t>
            </a:r>
            <a:r>
              <a:rPr lang="fr-FR" dirty="0" err="1"/>
              <a:t>going</a:t>
            </a:r>
            <a:r>
              <a:rPr lang="fr-FR" dirty="0"/>
              <a:t> to St leu for a </a:t>
            </a:r>
            <a:r>
              <a:rPr lang="fr-FR" dirty="0" err="1"/>
              <a:t>medical</a:t>
            </a:r>
            <a:r>
              <a:rPr lang="fr-FR" dirty="0"/>
              <a:t> </a:t>
            </a:r>
            <a:r>
              <a:rPr lang="fr-FR" dirty="0" err="1"/>
              <a:t>appointment</a:t>
            </a:r>
            <a:r>
              <a:rPr lang="fr-FR" dirty="0"/>
              <a:t>. </a:t>
            </a:r>
          </a:p>
        </p:txBody>
      </p:sp>
      <p:pic>
        <p:nvPicPr>
          <p:cNvPr id="7170" name="Picture 2" descr="Image associÃ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96752"/>
            <a:ext cx="4968552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9885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24 and 25 </a:t>
            </a:r>
            <a:r>
              <a:rPr lang="fr-FR" dirty="0" err="1"/>
              <a:t>January</a:t>
            </a:r>
            <a:r>
              <a:rPr lang="fr-FR" dirty="0"/>
              <a:t> 2019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I’m</a:t>
            </a:r>
            <a:r>
              <a:rPr lang="fr-FR" dirty="0"/>
              <a:t> </a:t>
            </a:r>
            <a:r>
              <a:rPr lang="fr-FR" dirty="0" err="1"/>
              <a:t>going</a:t>
            </a:r>
            <a:r>
              <a:rPr lang="fr-FR" dirty="0"/>
              <a:t> to the </a:t>
            </a:r>
            <a:r>
              <a:rPr lang="fr-FR" dirty="0" err="1"/>
              <a:t>library</a:t>
            </a:r>
            <a:r>
              <a:rPr lang="fr-FR" dirty="0"/>
              <a:t> the Thursday and Friday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my</a:t>
            </a:r>
            <a:r>
              <a:rPr lang="fr-FR" dirty="0"/>
              <a:t> </a:t>
            </a:r>
            <a:r>
              <a:rPr lang="fr-FR" dirty="0" err="1"/>
              <a:t>friends</a:t>
            </a:r>
            <a:r>
              <a:rPr lang="fr-FR" dirty="0"/>
              <a:t> </a:t>
            </a:r>
            <a:r>
              <a:rPr lang="fr-FR" dirty="0" err="1"/>
              <a:t>because</a:t>
            </a:r>
            <a:r>
              <a:rPr lang="fr-FR" dirty="0"/>
              <a:t> </a:t>
            </a:r>
            <a:r>
              <a:rPr lang="en-US" dirty="0"/>
              <a:t>we have not finished our homework.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86691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26 </a:t>
            </a:r>
            <a:r>
              <a:rPr lang="fr-FR" dirty="0" err="1"/>
              <a:t>January</a:t>
            </a:r>
            <a:r>
              <a:rPr lang="fr-FR" dirty="0"/>
              <a:t> 2019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797152"/>
            <a:ext cx="8229600" cy="1329011"/>
          </a:xfrm>
        </p:spPr>
        <p:txBody>
          <a:bodyPr>
            <a:noAutofit/>
          </a:bodyPr>
          <a:lstStyle/>
          <a:p>
            <a:r>
              <a:rPr lang="fr-FR" dirty="0" err="1"/>
              <a:t>Today</a:t>
            </a:r>
            <a:r>
              <a:rPr lang="fr-FR" dirty="0"/>
              <a:t>, </a:t>
            </a:r>
            <a:r>
              <a:rPr lang="fr-FR" dirty="0" err="1"/>
              <a:t>I’m</a:t>
            </a:r>
            <a:r>
              <a:rPr lang="fr-FR" dirty="0"/>
              <a:t> </a:t>
            </a:r>
            <a:r>
              <a:rPr lang="fr-FR" dirty="0" err="1"/>
              <a:t>going</a:t>
            </a:r>
            <a:r>
              <a:rPr lang="fr-FR" dirty="0"/>
              <a:t> to St leu for </a:t>
            </a:r>
            <a:r>
              <a:rPr lang="fr-FR" dirty="0" err="1"/>
              <a:t>buy</a:t>
            </a:r>
            <a:r>
              <a:rPr lang="fr-FR" dirty="0"/>
              <a:t> the </a:t>
            </a:r>
            <a:r>
              <a:rPr lang="fr-FR" dirty="0" err="1"/>
              <a:t>sunglases</a:t>
            </a:r>
            <a:r>
              <a:rPr lang="fr-FR" dirty="0"/>
              <a:t>, </a:t>
            </a:r>
            <a:r>
              <a:rPr lang="fr-FR" dirty="0" err="1"/>
              <a:t>then</a:t>
            </a:r>
            <a:r>
              <a:rPr lang="fr-FR" dirty="0"/>
              <a:t> </a:t>
            </a:r>
            <a:r>
              <a:rPr lang="fr-FR" dirty="0" err="1"/>
              <a:t>I’m</a:t>
            </a:r>
            <a:r>
              <a:rPr lang="fr-FR" dirty="0"/>
              <a:t> </a:t>
            </a:r>
            <a:r>
              <a:rPr lang="fr-FR" dirty="0" err="1"/>
              <a:t>going</a:t>
            </a:r>
            <a:r>
              <a:rPr lang="fr-FR" dirty="0"/>
              <a:t> to </a:t>
            </a:r>
            <a:r>
              <a:rPr lang="fr-FR" dirty="0" err="1"/>
              <a:t>my</a:t>
            </a:r>
            <a:r>
              <a:rPr lang="fr-FR" dirty="0"/>
              <a:t> </a:t>
            </a:r>
            <a:r>
              <a:rPr lang="fr-FR" dirty="0" err="1"/>
              <a:t>grandma’s</a:t>
            </a:r>
            <a:r>
              <a:rPr lang="fr-FR" dirty="0"/>
              <a:t> house.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12776"/>
            <a:ext cx="5256584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51719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7544" y="404664"/>
            <a:ext cx="7776864" cy="920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6000" dirty="0"/>
          </a:p>
          <a:p>
            <a:pPr algn="ctr"/>
            <a:endParaRPr lang="fr-FR" sz="6000" dirty="0"/>
          </a:p>
          <a:p>
            <a:pPr algn="ctr"/>
            <a:r>
              <a:rPr lang="fr-FR" sz="6000" dirty="0">
                <a:solidFill>
                  <a:srgbClr val="FF0066"/>
                </a:solidFill>
              </a:rPr>
              <a:t>This </a:t>
            </a:r>
            <a:r>
              <a:rPr lang="fr-FR" sz="6000" dirty="0" err="1">
                <a:solidFill>
                  <a:srgbClr val="FF0066"/>
                </a:solidFill>
              </a:rPr>
              <a:t>is</a:t>
            </a:r>
            <a:r>
              <a:rPr lang="fr-FR" sz="6000" dirty="0">
                <a:solidFill>
                  <a:srgbClr val="FF0066"/>
                </a:solidFill>
              </a:rPr>
              <a:t> the end of </a:t>
            </a:r>
            <a:r>
              <a:rPr lang="fr-FR" sz="6000" dirty="0" err="1">
                <a:solidFill>
                  <a:srgbClr val="FF0066"/>
                </a:solidFill>
              </a:rPr>
              <a:t>my</a:t>
            </a:r>
            <a:r>
              <a:rPr lang="fr-FR" sz="6000" dirty="0">
                <a:solidFill>
                  <a:srgbClr val="FF0066"/>
                </a:solidFill>
              </a:rPr>
              <a:t> </a:t>
            </a:r>
            <a:r>
              <a:rPr lang="fr-FR" sz="6000" dirty="0" err="1">
                <a:solidFill>
                  <a:srgbClr val="FF0066"/>
                </a:solidFill>
              </a:rPr>
              <a:t>holidays</a:t>
            </a:r>
            <a:r>
              <a:rPr lang="fr-FR" sz="6000" dirty="0">
                <a:solidFill>
                  <a:srgbClr val="FF0066"/>
                </a:solidFill>
              </a:rPr>
              <a:t>, bye!!!</a:t>
            </a:r>
          </a:p>
          <a:p>
            <a:endParaRPr lang="fr-FR" sz="3200" dirty="0"/>
          </a:p>
          <a:p>
            <a:endParaRPr lang="fr-FR" sz="3200" dirty="0"/>
          </a:p>
          <a:p>
            <a:endParaRPr lang="fr-FR" sz="3200" dirty="0"/>
          </a:p>
          <a:p>
            <a:endParaRPr lang="fr-FR" sz="3200" dirty="0"/>
          </a:p>
          <a:p>
            <a:endParaRPr lang="fr-FR" sz="3200" dirty="0"/>
          </a:p>
          <a:p>
            <a:endParaRPr lang="fr-FR" sz="3200" dirty="0"/>
          </a:p>
          <a:p>
            <a:endParaRPr lang="fr-FR" sz="3200" dirty="0"/>
          </a:p>
          <a:p>
            <a:endParaRPr lang="fr-FR" sz="3200" dirty="0"/>
          </a:p>
          <a:p>
            <a:endParaRPr lang="fr-FR" sz="9600" dirty="0"/>
          </a:p>
        </p:txBody>
      </p:sp>
    </p:spTree>
    <p:extLst>
      <p:ext uri="{BB962C8B-B14F-4D97-AF65-F5344CB8AC3E}">
        <p14:creationId xmlns:p14="http://schemas.microsoft.com/office/powerpoint/2010/main" val="3878942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31 </a:t>
            </a:r>
            <a:r>
              <a:rPr lang="fr-FR" dirty="0" err="1"/>
              <a:t>December</a:t>
            </a:r>
            <a:r>
              <a:rPr lang="fr-FR" dirty="0"/>
              <a:t> 2018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Today</a:t>
            </a:r>
            <a:r>
              <a:rPr lang="fr-FR" dirty="0"/>
              <a:t>, </a:t>
            </a:r>
            <a:r>
              <a:rPr lang="fr-FR" dirty="0" err="1"/>
              <a:t>it’s</a:t>
            </a:r>
            <a:r>
              <a:rPr lang="fr-FR" dirty="0"/>
              <a:t> the last </a:t>
            </a:r>
            <a:r>
              <a:rPr lang="fr-FR" dirty="0" err="1"/>
              <a:t>day</a:t>
            </a:r>
            <a:r>
              <a:rPr lang="fr-FR" dirty="0"/>
              <a:t> of 2018. I do not go out </a:t>
            </a:r>
            <a:r>
              <a:rPr lang="fr-FR" dirty="0" err="1"/>
              <a:t>because</a:t>
            </a:r>
            <a:r>
              <a:rPr lang="fr-FR" dirty="0"/>
              <a:t> I must </a:t>
            </a:r>
            <a:r>
              <a:rPr lang="fr-FR" dirty="0" err="1"/>
              <a:t>prepare</a:t>
            </a:r>
            <a:r>
              <a:rPr lang="fr-FR" dirty="0"/>
              <a:t> the </a:t>
            </a:r>
            <a:r>
              <a:rPr lang="fr-FR" dirty="0" err="1"/>
              <a:t>eve</a:t>
            </a:r>
            <a:r>
              <a:rPr lang="fr-FR" dirty="0"/>
              <a:t> for the new </a:t>
            </a:r>
            <a:r>
              <a:rPr lang="fr-FR" dirty="0" err="1"/>
              <a:t>year</a:t>
            </a:r>
            <a:r>
              <a:rPr lang="fr-FR" dirty="0"/>
              <a:t>. I </a:t>
            </a:r>
            <a:r>
              <a:rPr lang="fr-FR" dirty="0" err="1"/>
              <a:t>celebrate</a:t>
            </a:r>
            <a:r>
              <a:rPr lang="fr-FR" dirty="0"/>
              <a:t> the </a:t>
            </a:r>
            <a:r>
              <a:rPr lang="fr-FR" dirty="0" err="1"/>
              <a:t>eve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my</a:t>
            </a:r>
            <a:r>
              <a:rPr lang="fr-FR" dirty="0"/>
              <a:t> </a:t>
            </a:r>
            <a:r>
              <a:rPr lang="fr-FR" dirty="0" err="1"/>
              <a:t>family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0151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first of </a:t>
            </a:r>
            <a:r>
              <a:rPr lang="fr-FR" dirty="0" err="1"/>
              <a:t>January</a:t>
            </a:r>
            <a:r>
              <a:rPr lang="fr-FR" dirty="0"/>
              <a:t> 2019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Today</a:t>
            </a:r>
            <a:r>
              <a:rPr lang="fr-FR" dirty="0"/>
              <a:t>, </a:t>
            </a:r>
            <a:r>
              <a:rPr lang="fr-FR" dirty="0" err="1"/>
              <a:t>it’s</a:t>
            </a:r>
            <a:r>
              <a:rPr lang="fr-FR" dirty="0"/>
              <a:t> the first </a:t>
            </a:r>
            <a:r>
              <a:rPr lang="fr-FR" dirty="0" err="1"/>
              <a:t>day</a:t>
            </a:r>
            <a:r>
              <a:rPr lang="fr-FR" dirty="0"/>
              <a:t> of </a:t>
            </a:r>
            <a:r>
              <a:rPr lang="fr-FR" dirty="0" err="1"/>
              <a:t>year</a:t>
            </a:r>
            <a:r>
              <a:rPr lang="fr-FR" dirty="0"/>
              <a:t>, </a:t>
            </a:r>
            <a:r>
              <a:rPr lang="fr-FR" dirty="0" err="1"/>
              <a:t>I’m</a:t>
            </a:r>
            <a:r>
              <a:rPr lang="fr-FR" dirty="0"/>
              <a:t> happy </a:t>
            </a:r>
            <a:r>
              <a:rPr lang="fr-FR" dirty="0" err="1"/>
              <a:t>because</a:t>
            </a:r>
            <a:r>
              <a:rPr lang="fr-FR" dirty="0"/>
              <a:t> 2019 </a:t>
            </a:r>
            <a:r>
              <a:rPr lang="fr-FR" dirty="0" err="1"/>
              <a:t>it’s</a:t>
            </a:r>
            <a:r>
              <a:rPr lang="fr-FR" dirty="0"/>
              <a:t> a new </a:t>
            </a:r>
            <a:r>
              <a:rPr lang="fr-FR" dirty="0" err="1"/>
              <a:t>beginning</a:t>
            </a:r>
            <a:r>
              <a:rPr lang="fr-FR" dirty="0"/>
              <a:t>! </a:t>
            </a:r>
          </a:p>
          <a:p>
            <a:r>
              <a:rPr lang="fr-FR" dirty="0"/>
              <a:t>I </a:t>
            </a:r>
            <a:r>
              <a:rPr lang="fr-FR" dirty="0" err="1"/>
              <a:t>did</a:t>
            </a:r>
            <a:r>
              <a:rPr lang="fr-FR" dirty="0"/>
              <a:t> not </a:t>
            </a:r>
            <a:r>
              <a:rPr lang="fr-FR" dirty="0" err="1"/>
              <a:t>take</a:t>
            </a:r>
            <a:r>
              <a:rPr lang="fr-FR" dirty="0"/>
              <a:t> a </a:t>
            </a:r>
            <a:r>
              <a:rPr lang="fr-FR" dirty="0" err="1"/>
              <a:t>picture</a:t>
            </a:r>
            <a:r>
              <a:rPr lang="fr-FR" dirty="0"/>
              <a:t> </a:t>
            </a:r>
            <a:r>
              <a:rPr lang="fr-FR" dirty="0" err="1"/>
              <a:t>because</a:t>
            </a:r>
            <a:r>
              <a:rPr lang="fr-FR" dirty="0"/>
              <a:t> I </a:t>
            </a:r>
            <a:r>
              <a:rPr lang="fr-FR" dirty="0" err="1"/>
              <a:t>am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my</a:t>
            </a:r>
            <a:r>
              <a:rPr lang="fr-FR" dirty="0"/>
              <a:t> </a:t>
            </a:r>
            <a:r>
              <a:rPr lang="fr-FR" dirty="0" err="1"/>
              <a:t>family</a:t>
            </a:r>
            <a:r>
              <a:rPr lang="fr-FR" dirty="0"/>
              <a:t> and </a:t>
            </a:r>
            <a:r>
              <a:rPr lang="fr-FR" dirty="0" err="1"/>
              <a:t>they</a:t>
            </a:r>
            <a:r>
              <a:rPr lang="fr-FR" dirty="0"/>
              <a:t> do not </a:t>
            </a:r>
            <a:r>
              <a:rPr lang="fr-FR" dirty="0" err="1"/>
              <a:t>want</a:t>
            </a:r>
            <a:r>
              <a:rPr lang="fr-FR" dirty="0"/>
              <a:t>. 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                                                                     </a:t>
            </a:r>
            <a:r>
              <a:rPr lang="fr-FR" dirty="0" err="1"/>
              <a:t>Sorry</a:t>
            </a:r>
            <a:r>
              <a:rPr lang="fr-FR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533100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2 </a:t>
            </a:r>
            <a:r>
              <a:rPr lang="fr-FR" dirty="0" err="1"/>
              <a:t>January</a:t>
            </a:r>
            <a:r>
              <a:rPr lang="fr-FR" dirty="0"/>
              <a:t> 2019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 err="1"/>
              <a:t>Today</a:t>
            </a:r>
            <a:r>
              <a:rPr lang="fr-FR" dirty="0"/>
              <a:t> I </a:t>
            </a:r>
            <a:r>
              <a:rPr lang="fr-FR" dirty="0" err="1"/>
              <a:t>went</a:t>
            </a:r>
            <a:r>
              <a:rPr lang="fr-FR" dirty="0"/>
              <a:t> to the </a:t>
            </a:r>
            <a:r>
              <a:rPr lang="fr-FR" dirty="0" err="1"/>
              <a:t>beach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my</a:t>
            </a:r>
            <a:r>
              <a:rPr lang="fr-FR" dirty="0"/>
              <a:t> </a:t>
            </a:r>
            <a:r>
              <a:rPr lang="fr-FR" dirty="0" err="1"/>
              <a:t>family</a:t>
            </a:r>
            <a:r>
              <a:rPr lang="fr-FR" dirty="0"/>
              <a:t> and I </a:t>
            </a:r>
            <a:r>
              <a:rPr lang="fr-FR" dirty="0" err="1"/>
              <a:t>saw</a:t>
            </a:r>
            <a:r>
              <a:rPr lang="fr-FR" dirty="0"/>
              <a:t> the </a:t>
            </a:r>
            <a:r>
              <a:rPr lang="fr-FR" dirty="0" err="1"/>
              <a:t>sunset</a:t>
            </a:r>
            <a:r>
              <a:rPr lang="fr-FR" dirty="0"/>
              <a:t> </a:t>
            </a:r>
            <a:r>
              <a:rPr lang="fr-FR" dirty="0" err="1"/>
              <a:t>again</a:t>
            </a:r>
            <a:r>
              <a:rPr lang="fr-FR" dirty="0"/>
              <a:t>.</a:t>
            </a:r>
          </a:p>
        </p:txBody>
      </p:sp>
      <p:pic>
        <p:nvPicPr>
          <p:cNvPr id="2050" name="Picture 2" descr="C:\Users\DISTRIPC\Desktop\received_33905394693779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68760"/>
            <a:ext cx="496855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394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3 </a:t>
            </a:r>
            <a:r>
              <a:rPr lang="fr-FR" dirty="0" err="1"/>
              <a:t>January</a:t>
            </a:r>
            <a:r>
              <a:rPr lang="fr-FR" dirty="0"/>
              <a:t> 2019</a:t>
            </a:r>
          </a:p>
        </p:txBody>
      </p:sp>
      <p:pic>
        <p:nvPicPr>
          <p:cNvPr id="3074" name="Picture 2" descr="C:\Users\DISTRIPC\Desktop\received_536944346797496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4320480" cy="25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ISTRIPC\Desktop\received_2378617518823617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136" y="1710560"/>
            <a:ext cx="391910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23528" y="5229200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/>
              <a:t>Today</a:t>
            </a:r>
            <a:r>
              <a:rPr lang="fr-FR" sz="3200" dirty="0"/>
              <a:t>, I </a:t>
            </a:r>
            <a:r>
              <a:rPr lang="fr-FR" sz="3200" dirty="0" err="1"/>
              <a:t>went</a:t>
            </a:r>
            <a:r>
              <a:rPr lang="fr-FR" sz="3200" dirty="0"/>
              <a:t> to st benoit to go </a:t>
            </a:r>
            <a:r>
              <a:rPr lang="fr-FR" sz="3200" dirty="0" err="1"/>
              <a:t>hiking</a:t>
            </a:r>
            <a:r>
              <a:rPr lang="fr-FR" sz="3200" dirty="0"/>
              <a:t> and </a:t>
            </a:r>
            <a:r>
              <a:rPr lang="fr-FR" sz="3200" dirty="0" err="1"/>
              <a:t>see</a:t>
            </a:r>
            <a:r>
              <a:rPr lang="fr-FR" sz="3200" dirty="0"/>
              <a:t> the « bassin la mer ».</a:t>
            </a:r>
          </a:p>
        </p:txBody>
      </p:sp>
    </p:spTree>
    <p:extLst>
      <p:ext uri="{BB962C8B-B14F-4D97-AF65-F5344CB8AC3E}">
        <p14:creationId xmlns:p14="http://schemas.microsoft.com/office/powerpoint/2010/main" val="3857243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4 </a:t>
            </a:r>
            <a:r>
              <a:rPr lang="fr-FR" dirty="0" err="1"/>
              <a:t>January</a:t>
            </a:r>
            <a:r>
              <a:rPr lang="fr-FR" dirty="0"/>
              <a:t> 2019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5157192"/>
            <a:ext cx="8229600" cy="1296144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I </a:t>
            </a:r>
            <a:r>
              <a:rPr lang="fr-FR" dirty="0" err="1"/>
              <a:t>went</a:t>
            </a:r>
            <a:r>
              <a:rPr lang="fr-FR" dirty="0"/>
              <a:t> to Auchan and to Leclerc, and </a:t>
            </a:r>
            <a:r>
              <a:rPr lang="fr-FR" dirty="0" err="1"/>
              <a:t>after</a:t>
            </a:r>
            <a:r>
              <a:rPr lang="fr-FR" dirty="0"/>
              <a:t> I </a:t>
            </a:r>
            <a:r>
              <a:rPr lang="fr-FR" dirty="0" err="1"/>
              <a:t>went</a:t>
            </a:r>
            <a:r>
              <a:rPr lang="fr-FR" dirty="0"/>
              <a:t> to </a:t>
            </a:r>
            <a:r>
              <a:rPr lang="fr-FR" dirty="0" err="1"/>
              <a:t>my</a:t>
            </a:r>
            <a:r>
              <a:rPr lang="fr-FR" dirty="0"/>
              <a:t> </a:t>
            </a:r>
            <a:r>
              <a:rPr lang="fr-FR" dirty="0" err="1"/>
              <a:t>grandma’s</a:t>
            </a:r>
            <a:r>
              <a:rPr lang="fr-FR" dirty="0"/>
              <a:t> house.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58636"/>
            <a:ext cx="6084168" cy="3410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5175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5 </a:t>
            </a:r>
            <a:r>
              <a:rPr lang="fr-FR" dirty="0" err="1"/>
              <a:t>January</a:t>
            </a:r>
            <a:r>
              <a:rPr lang="fr-FR" dirty="0"/>
              <a:t> 2019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5373216"/>
            <a:ext cx="8229600" cy="1108720"/>
          </a:xfrm>
        </p:spPr>
        <p:txBody>
          <a:bodyPr/>
          <a:lstStyle/>
          <a:p>
            <a:r>
              <a:rPr lang="fr-FR" dirty="0" err="1"/>
              <a:t>Today</a:t>
            </a:r>
            <a:r>
              <a:rPr lang="fr-FR" dirty="0"/>
              <a:t>, I </a:t>
            </a:r>
            <a:r>
              <a:rPr lang="fr-FR" dirty="0" err="1"/>
              <a:t>went</a:t>
            </a:r>
            <a:r>
              <a:rPr lang="fr-FR" dirty="0"/>
              <a:t> to the </a:t>
            </a:r>
            <a:r>
              <a:rPr lang="fr-FR" dirty="0" err="1"/>
              <a:t>forest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my</a:t>
            </a:r>
            <a:r>
              <a:rPr lang="fr-FR" dirty="0"/>
              <a:t> </a:t>
            </a:r>
            <a:r>
              <a:rPr lang="fr-FR" dirty="0" err="1"/>
              <a:t>family</a:t>
            </a:r>
            <a:r>
              <a:rPr lang="fr-FR" dirty="0"/>
              <a:t> to have a </a:t>
            </a:r>
            <a:r>
              <a:rPr lang="fr-FR" dirty="0" err="1"/>
              <a:t>picnic</a:t>
            </a:r>
            <a:r>
              <a:rPr lang="fr-FR" dirty="0"/>
              <a:t>.</a:t>
            </a:r>
          </a:p>
        </p:txBody>
      </p:sp>
      <p:pic>
        <p:nvPicPr>
          <p:cNvPr id="5122" name="Picture 2" descr="C:\Users\DISTRIPC\Desktop\received_275252433146795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532859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435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6 </a:t>
            </a:r>
            <a:r>
              <a:rPr lang="fr-FR" dirty="0" err="1"/>
              <a:t>January</a:t>
            </a:r>
            <a:r>
              <a:rPr lang="fr-FR" dirty="0"/>
              <a:t> 2019</a:t>
            </a:r>
          </a:p>
        </p:txBody>
      </p:sp>
      <p:pic>
        <p:nvPicPr>
          <p:cNvPr id="6146" name="Picture 2" descr="C:\Users\DISTRIPC\Desktop\received_276908062980935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396044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DISTRIPC\Desktop\received_529007720915880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12776"/>
            <a:ext cx="4119584" cy="328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23528" y="5445224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I </a:t>
            </a:r>
            <a:r>
              <a:rPr lang="fr-FR" sz="3200" dirty="0" err="1"/>
              <a:t>went</a:t>
            </a:r>
            <a:r>
              <a:rPr lang="fr-FR" sz="3200" dirty="0"/>
              <a:t> to do the 9 nurseries </a:t>
            </a:r>
            <a:r>
              <a:rPr lang="fr-FR" sz="3200" dirty="0" err="1"/>
              <a:t>with</a:t>
            </a:r>
            <a:r>
              <a:rPr lang="fr-FR" sz="3200" dirty="0"/>
              <a:t> </a:t>
            </a:r>
            <a:r>
              <a:rPr lang="fr-FR" sz="3200" dirty="0" err="1"/>
              <a:t>my</a:t>
            </a:r>
            <a:r>
              <a:rPr lang="fr-FR" sz="3200" dirty="0"/>
              <a:t> </a:t>
            </a:r>
            <a:r>
              <a:rPr lang="fr-FR" sz="3200" dirty="0" err="1"/>
              <a:t>family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417302695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agues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590</Words>
  <Application>Microsoft Office PowerPoint</Application>
  <PresentationFormat>Affichage à l'écran (4:3)</PresentationFormat>
  <Paragraphs>84</Paragraphs>
  <Slides>27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Candara</vt:lpstr>
      <vt:lpstr>Thème Office</vt:lpstr>
      <vt:lpstr>My holidays</vt:lpstr>
      <vt:lpstr>The 30 December 2018</vt:lpstr>
      <vt:lpstr>The 31 December 2018 </vt:lpstr>
      <vt:lpstr>The first of January 2019</vt:lpstr>
      <vt:lpstr>The 2 January 2019</vt:lpstr>
      <vt:lpstr>The 3 January 2019</vt:lpstr>
      <vt:lpstr>The 4 January 2019 </vt:lpstr>
      <vt:lpstr>The 5 January 2019</vt:lpstr>
      <vt:lpstr>The 6 January 2019</vt:lpstr>
      <vt:lpstr>The 7 January 2019</vt:lpstr>
      <vt:lpstr>The 8 January 2019</vt:lpstr>
      <vt:lpstr>The 9 January 2019</vt:lpstr>
      <vt:lpstr>The 10 January 2019</vt:lpstr>
      <vt:lpstr>The 11 January 2019</vt:lpstr>
      <vt:lpstr>The 12 January 2019</vt:lpstr>
      <vt:lpstr>The 13 January 2019</vt:lpstr>
      <vt:lpstr>The 14 January 2019</vt:lpstr>
      <vt:lpstr>The 15 January 2019</vt:lpstr>
      <vt:lpstr>The 16 January 2019</vt:lpstr>
      <vt:lpstr>The 17 January 2019</vt:lpstr>
      <vt:lpstr>The 18,19,20 January 2019</vt:lpstr>
      <vt:lpstr>The 21 January 2019</vt:lpstr>
      <vt:lpstr>The 22 January 2019</vt:lpstr>
      <vt:lpstr>The 23 January 2019</vt:lpstr>
      <vt:lpstr>The 24 and 25 January 2019</vt:lpstr>
      <vt:lpstr>The 26 January 2019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holidays</dc:title>
  <dc:creator>DISTRIPC</dc:creator>
  <cp:lastModifiedBy>FREDERIQUE</cp:lastModifiedBy>
  <cp:revision>28</cp:revision>
  <dcterms:created xsi:type="dcterms:W3CDTF">2019-01-15T09:05:16Z</dcterms:created>
  <dcterms:modified xsi:type="dcterms:W3CDTF">2019-02-04T16:44:30Z</dcterms:modified>
</cp:coreProperties>
</file>