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kizkenar Üçgen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9F75050-0E15-4C5B-92B0-66D068882F1F}" type="datetimeFigureOut">
              <a:rPr lang="tr-TR" smtClean="0"/>
              <a:pPr/>
              <a:t>20.12.2016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20.12.2016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20.12.2016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20.12.2016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 Üçgen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İkizkenar Üçgen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20.12.2016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1" name="10 Düz Bağlayıcı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20.12.2016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20.12.2016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20.12.2016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20.12.2016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9F75050-0E15-4C5B-92B0-66D068882F1F}" type="datetimeFigureOut">
              <a:rPr lang="tr-TR" smtClean="0"/>
              <a:pPr/>
              <a:t>20.12.2016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9F75050-0E15-4C5B-92B0-66D068882F1F}" type="datetimeFigureOut">
              <a:rPr lang="tr-TR" smtClean="0"/>
              <a:pPr/>
              <a:t>20.12.2016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 Üçgen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Düz Bağlayıcı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Düz Bağlayıcı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20.12.2016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1470025"/>
          </a:xfrm>
        </p:spPr>
        <p:txBody>
          <a:bodyPr/>
          <a:lstStyle/>
          <a:p>
            <a:pPr algn="ctr"/>
            <a:r>
              <a:rPr lang="tr-TR" b="1" dirty="0" smtClean="0">
                <a:latin typeface="Arial Rounded MT Bold" pitchFamily="34" charset="0"/>
              </a:rPr>
              <a:t>BALIKLIÇEŞME SECONDARY SCHOOL</a:t>
            </a:r>
            <a:endParaRPr lang="tr-TR" b="1" dirty="0">
              <a:latin typeface="Arial Rounded MT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65884"/>
            <a:ext cx="9144000" cy="499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954766"/>
          </a:xfrm>
        </p:spPr>
        <p:txBody>
          <a:bodyPr>
            <a:normAutofit/>
          </a:bodyPr>
          <a:lstStyle/>
          <a:p>
            <a:r>
              <a:rPr lang="en-US" dirty="0" smtClean="0"/>
              <a:t>Owing to its strategic position, </a:t>
            </a:r>
            <a:r>
              <a:rPr lang="en-US" dirty="0" err="1" smtClean="0"/>
              <a:t>Canakkale</a:t>
            </a:r>
            <a:r>
              <a:rPr lang="en-US" dirty="0" smtClean="0"/>
              <a:t> has always been the strongest point in the defense of Dardanelles; be it the Trojan War or the First World War. Homer immortalized Troy (</a:t>
            </a:r>
            <a:r>
              <a:rPr lang="en-US" dirty="0" err="1" smtClean="0"/>
              <a:t>Truva</a:t>
            </a:r>
            <a:r>
              <a:rPr lang="en-US" dirty="0" smtClean="0"/>
              <a:t>) and the characters of king </a:t>
            </a:r>
            <a:r>
              <a:rPr lang="en-US" dirty="0" err="1" smtClean="0"/>
              <a:t>Priam</a:t>
            </a:r>
            <a:r>
              <a:rPr lang="en-US" dirty="0" smtClean="0"/>
              <a:t>, Hector, Pans and Helen, through his legendary depiction in the Iliad. As per the Archaeological excavations, there had been 9 periods of settlement starting from the 3,000 B.C. to 400 A.D. </a:t>
            </a:r>
            <a:br>
              <a:rPr lang="en-US" dirty="0" smtClean="0"/>
            </a:br>
            <a:endParaRPr lang="tr-T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811890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T</a:t>
            </a:r>
            <a:r>
              <a:rPr lang="en-US" dirty="0" smtClean="0"/>
              <a:t>he battle of </a:t>
            </a:r>
            <a:r>
              <a:rPr lang="en-US" dirty="0" err="1" smtClean="0"/>
              <a:t>Canakkale</a:t>
            </a:r>
            <a:r>
              <a:rPr lang="en-US" dirty="0" smtClean="0"/>
              <a:t> or the Gallipoli War (1915) took place during the First World War when the Turkish soldiers tried to drive out the Allied Forces from the region, under the leadership of Mustafa </a:t>
            </a:r>
            <a:r>
              <a:rPr lang="en-US" dirty="0" err="1" smtClean="0"/>
              <a:t>Kemal</a:t>
            </a:r>
            <a:r>
              <a:rPr lang="en-US" dirty="0" smtClean="0"/>
              <a:t> Ataturk. The campaign led by Ataturk was a successful one and </a:t>
            </a:r>
            <a:r>
              <a:rPr lang="en-US" dirty="0" err="1" smtClean="0"/>
              <a:t>Canakkale</a:t>
            </a:r>
            <a:r>
              <a:rPr lang="en-US" dirty="0" smtClean="0"/>
              <a:t> earned its name as "</a:t>
            </a:r>
            <a:r>
              <a:rPr lang="en-US" dirty="0" err="1" smtClean="0"/>
              <a:t>Canakkale</a:t>
            </a:r>
            <a:r>
              <a:rPr lang="en-US" dirty="0" smtClean="0"/>
              <a:t>: un-passable". However, 5,00,000 soldiers had to give their lives to achieve the success and in their memory a national park of remembrance has been built here.</a:t>
            </a:r>
            <a:endParaRPr lang="tr-T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ÇANAKKALE</a:t>
            </a:r>
            <a:endParaRPr lang="tr-T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882775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04053" y="1882775"/>
            <a:ext cx="693589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57158" y="4786322"/>
            <a:ext cx="8229600" cy="1399032"/>
          </a:xfrm>
        </p:spPr>
        <p:txBody>
          <a:bodyPr/>
          <a:lstStyle/>
          <a:p>
            <a:r>
              <a:rPr lang="tr-TR" dirty="0" err="1" smtClean="0"/>
              <a:t>Prepared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BİLGE AKMAN</a:t>
            </a:r>
            <a:endParaRPr lang="tr-T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6789786" cy="493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is in a </a:t>
            </a:r>
            <a:r>
              <a:rPr lang="tr-TR" dirty="0" err="1" smtClean="0"/>
              <a:t>small</a:t>
            </a:r>
            <a:r>
              <a:rPr lang="tr-TR" dirty="0" smtClean="0"/>
              <a:t> </a:t>
            </a:r>
            <a:r>
              <a:rPr lang="tr-TR" dirty="0" err="1" smtClean="0"/>
              <a:t>town</a:t>
            </a:r>
            <a:r>
              <a:rPr lang="tr-TR" dirty="0" smtClean="0"/>
              <a:t> in Çanakkale, TURKEY.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built</a:t>
            </a:r>
            <a:r>
              <a:rPr lang="tr-TR" dirty="0" smtClean="0"/>
              <a:t> </a:t>
            </a:r>
            <a:r>
              <a:rPr lang="tr-TR" dirty="0" err="1" smtClean="0"/>
              <a:t>last</a:t>
            </a:r>
            <a:r>
              <a:rPr lang="tr-TR" dirty="0" smtClean="0"/>
              <a:t> </a:t>
            </a:r>
            <a:r>
              <a:rPr lang="tr-TR" dirty="0" err="1" smtClean="0"/>
              <a:t>year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starts</a:t>
            </a:r>
            <a:r>
              <a:rPr lang="tr-TR" dirty="0" smtClean="0"/>
              <a:t> </a:t>
            </a:r>
            <a:r>
              <a:rPr lang="tr-TR" dirty="0" err="1" smtClean="0"/>
              <a:t>education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year</a:t>
            </a:r>
            <a:r>
              <a:rPr lang="tr-TR" dirty="0" smtClean="0"/>
              <a:t>. 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coming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villages</a:t>
            </a:r>
            <a:r>
              <a:rPr lang="tr-TR" dirty="0" smtClean="0"/>
              <a:t> </a:t>
            </a:r>
            <a:r>
              <a:rPr lang="tr-TR" dirty="0" err="1" smtClean="0"/>
              <a:t>around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town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joining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sports</a:t>
            </a:r>
            <a:r>
              <a:rPr lang="tr-TR" dirty="0" smtClean="0"/>
              <a:t> </a:t>
            </a:r>
            <a:r>
              <a:rPr lang="tr-TR" dirty="0" err="1" smtClean="0"/>
              <a:t>activities</a:t>
            </a:r>
            <a:r>
              <a:rPr lang="tr-TR" dirty="0" smtClean="0"/>
              <a:t>. </a:t>
            </a:r>
            <a:endParaRPr lang="tr-T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500" y="2044700"/>
            <a:ext cx="57150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a lot of </a:t>
            </a:r>
            <a:r>
              <a:rPr lang="tr-TR" dirty="0" err="1" smtClean="0"/>
              <a:t>projects</a:t>
            </a:r>
            <a:r>
              <a:rPr lang="tr-TR" dirty="0" smtClean="0"/>
              <a:t> in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decide</a:t>
            </a:r>
            <a:r>
              <a:rPr lang="tr-TR" dirty="0" smtClean="0"/>
              <a:t> on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cleanest</a:t>
            </a:r>
            <a:r>
              <a:rPr lang="tr-TR" dirty="0" smtClean="0"/>
              <a:t> </a:t>
            </a:r>
            <a:r>
              <a:rPr lang="tr-TR" dirty="0" err="1" smtClean="0"/>
              <a:t>class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every</a:t>
            </a:r>
            <a:r>
              <a:rPr lang="tr-TR" dirty="0" smtClean="0"/>
              <a:t> </a:t>
            </a:r>
            <a:r>
              <a:rPr lang="tr-TR" dirty="0" err="1" smtClean="0"/>
              <a:t>week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give</a:t>
            </a:r>
            <a:r>
              <a:rPr lang="tr-TR" dirty="0" smtClean="0"/>
              <a:t> an </a:t>
            </a:r>
            <a:r>
              <a:rPr lang="tr-TR" dirty="0" err="1" smtClean="0"/>
              <a:t>award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cleanest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prepare</a:t>
            </a:r>
            <a:r>
              <a:rPr lang="tr-TR" dirty="0" smtClean="0"/>
              <a:t> e- </a:t>
            </a:r>
            <a:r>
              <a:rPr lang="tr-TR" dirty="0" err="1" smtClean="0"/>
              <a:t>twinning</a:t>
            </a:r>
            <a:r>
              <a:rPr lang="tr-TR" dirty="0" smtClean="0"/>
              <a:t> </a:t>
            </a:r>
            <a:r>
              <a:rPr lang="tr-TR" dirty="0" err="1" smtClean="0"/>
              <a:t>projects</a:t>
            </a:r>
            <a:r>
              <a:rPr lang="tr-TR" dirty="0" smtClean="0"/>
              <a:t> .</a:t>
            </a:r>
          </a:p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 </a:t>
            </a:r>
            <a:r>
              <a:rPr lang="tr-TR" dirty="0" err="1" smtClean="0"/>
              <a:t>joins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competitions</a:t>
            </a:r>
            <a:r>
              <a:rPr lang="tr-TR" dirty="0" smtClean="0"/>
              <a:t>(</a:t>
            </a:r>
            <a:r>
              <a:rPr lang="tr-TR" dirty="0" err="1" smtClean="0"/>
              <a:t>poem</a:t>
            </a:r>
            <a:r>
              <a:rPr lang="tr-TR" dirty="0" smtClean="0"/>
              <a:t> </a:t>
            </a:r>
            <a:r>
              <a:rPr lang="tr-TR" dirty="0" err="1" smtClean="0"/>
              <a:t>reading</a:t>
            </a:r>
            <a:r>
              <a:rPr lang="tr-TR" dirty="0" smtClean="0"/>
              <a:t>, </a:t>
            </a:r>
            <a:r>
              <a:rPr lang="tr-TR" dirty="0" err="1" smtClean="0"/>
              <a:t>sport</a:t>
            </a:r>
            <a:r>
              <a:rPr lang="tr-TR" dirty="0" smtClean="0"/>
              <a:t> </a:t>
            </a:r>
            <a:r>
              <a:rPr lang="tr-TR" dirty="0" err="1" smtClean="0"/>
              <a:t>activities</a:t>
            </a:r>
            <a:r>
              <a:rPr lang="tr-TR" dirty="0" smtClean="0"/>
              <a:t>,…)</a:t>
            </a:r>
            <a:endParaRPr lang="tr-T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 smtClean="0"/>
              <a:t>One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class</a:t>
            </a:r>
            <a:r>
              <a:rPr lang="tr-TR" dirty="0" smtClean="0"/>
              <a:t> </a:t>
            </a:r>
            <a:r>
              <a:rPr lang="tr-TR" dirty="0" err="1" smtClean="0"/>
              <a:t>studying</a:t>
            </a:r>
            <a:r>
              <a:rPr lang="tr-TR" dirty="0" smtClean="0"/>
              <a:t> on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project</a:t>
            </a:r>
            <a:endParaRPr lang="tr-T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Class</a:t>
            </a:r>
            <a:r>
              <a:rPr lang="tr-TR" dirty="0" smtClean="0"/>
              <a:t> 5-A</a:t>
            </a:r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OUR SCHOOL BILLBOARD</a:t>
            </a:r>
            <a:endParaRPr lang="tr-T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ONE OF THE LETTERS</a:t>
            </a:r>
            <a:endParaRPr lang="tr-T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1882775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ABOUT OUR CITY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C</a:t>
            </a:r>
            <a:r>
              <a:rPr lang="en-US" dirty="0" err="1" smtClean="0"/>
              <a:t>anakkale</a:t>
            </a:r>
            <a:r>
              <a:rPr lang="en-US" dirty="0" smtClean="0"/>
              <a:t> is a city of education, culture, natural splendor and History. History of the region rewinds back to a period, as early as 5,000 years. Fortunately or unfortunately, </a:t>
            </a:r>
            <a:r>
              <a:rPr lang="en-US" dirty="0" err="1" smtClean="0"/>
              <a:t>Canakkale</a:t>
            </a:r>
            <a:r>
              <a:rPr lang="en-US" dirty="0" smtClean="0"/>
              <a:t> had been the witness of the two of the bloodiest wars in History - the mythological war of Troy and the Battle of Gallipoli. </a:t>
            </a:r>
            <a:br>
              <a:rPr lang="en-US" dirty="0" smtClean="0"/>
            </a:br>
            <a:endParaRPr lang="tr-TR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nlı">
  <a:themeElements>
    <a:clrScheme name="Canl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anl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nlı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60</TotalTime>
  <Words>351</Words>
  <PresentationFormat>Ekran Gösterisi (4:3)</PresentationFormat>
  <Paragraphs>22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5" baseType="lpstr">
      <vt:lpstr>Canlı</vt:lpstr>
      <vt:lpstr>BALIKLIÇEŞME SECONDARY SCHOOL</vt:lpstr>
      <vt:lpstr>Our school is in a small town in Çanakkale, TURKEY.</vt:lpstr>
      <vt:lpstr>Our students are joining in the sports activities. </vt:lpstr>
      <vt:lpstr>We have a lot of projects in our school.</vt:lpstr>
      <vt:lpstr>One of the class studying on this project</vt:lpstr>
      <vt:lpstr>Class 5-A</vt:lpstr>
      <vt:lpstr>OUR SCHOOL BILLBOARD</vt:lpstr>
      <vt:lpstr>ONE OF THE LETTERS</vt:lpstr>
      <vt:lpstr>ABOUT OUR CITY</vt:lpstr>
      <vt:lpstr>Slayt 10</vt:lpstr>
      <vt:lpstr>Slayt 11</vt:lpstr>
      <vt:lpstr>ÇANAKKALE</vt:lpstr>
      <vt:lpstr>Slayt 13</vt:lpstr>
      <vt:lpstr>Prepared by BİLGE AKMAN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AslanÇağan</dc:creator>
  <cp:lastModifiedBy>AslanÇağan</cp:lastModifiedBy>
  <cp:revision>9</cp:revision>
  <dcterms:created xsi:type="dcterms:W3CDTF">2016-12-19T20:03:47Z</dcterms:created>
  <dcterms:modified xsi:type="dcterms:W3CDTF">2016-12-19T21:15:41Z</dcterms:modified>
</cp:coreProperties>
</file>