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66" r:id="rId2"/>
    <p:sldId id="268" r:id="rId3"/>
    <p:sldId id="269" r:id="rId4"/>
    <p:sldId id="267" r:id="rId5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07" autoAdjust="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E60702-D8F2-4EE9-BE4F-6DD25BD214AC}" type="datetime1">
              <a:rPr lang="pt-PT" smtClean="0"/>
              <a:t>10/03/2020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6E186-7A79-4D13-AB49-96934675415B}" type="datetime1">
              <a:rPr lang="pt-PT" smtClean="0"/>
              <a:pPr/>
              <a:t>10/03/2020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o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Clique para editar o Modelo Global </a:t>
            </a:r>
            <a:br>
              <a:rPr lang="pt-PT"/>
            </a:br>
            <a:r>
              <a:rPr lang="pt-PT"/>
              <a:t>Estilo do título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Editar estilos de texto do Modelo Global</a:t>
            </a:r>
            <a:endParaRPr lang="pt-P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pt-PT"/>
              <a:t>Editar estilos de texto do Modelo Global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 Dentro de Uma Caix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pt-PT"/>
              <a:t>Título da Secção 1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pt-PT"/>
              <a:t>Título da Secção 2</a:t>
            </a:r>
            <a:endParaRPr lang="pt-PT" dirty="0"/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pt-PT"/>
              <a:t>Título da Secção 3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Crono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13" name="Marcador de Posição do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ção do Texto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Ano</a:t>
            </a:r>
            <a:endParaRPr lang="pt-PT" dirty="0"/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2" name="Marcador de Posição do Texto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5" name="Marcador de Posição do Texto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6" name="Marcador de Posição do Texto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Ano</a:t>
            </a:r>
            <a:endParaRPr lang="pt-PT" dirty="0"/>
          </a:p>
        </p:txBody>
      </p:sp>
      <p:sp>
        <p:nvSpPr>
          <p:cNvPr id="28" name="Marcador de Posição do Texto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0" name="Marcador de Posição do Texto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1" name="Marcador de Posição do Texto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2" name="Marcador de Posição do Texto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3" name="Marcador de Posição do Texto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4" name="Marcador de Posição do Texto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5" name="Marcador de Posição do Texto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6" name="Marcador de Posição do Texto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7" name="Marcador de Posição do Texto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8" name="Marcador de Posição do Texto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9" name="Marcador de Posição do Texto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0" name="Marcador de Posição do Texto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1" name="Marcador de Posição do Texto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2" name="Marcador de Posição do Texto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3" name="Marcador de Posição do Texto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4" name="Marcador de Posição do Texto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5" name="Marcador de Posição do Texto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6" name="Marcador de Posição do Texto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7" name="Marcador de Posição do Texto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8" name="Marcador de Posição do Texto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9" name="Marcador de Posição do Texto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PT"/>
              <a:t>Título do Item</a:t>
            </a:r>
            <a:endParaRPr lang="pt-PT" dirty="0"/>
          </a:p>
        </p:txBody>
      </p:sp>
      <p:sp>
        <p:nvSpPr>
          <p:cNvPr id="50" name="Marcador de Posição do Texto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PT"/>
              <a:t>Mês, Ano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mbros da Equi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</a:t>
            </a:r>
            <a:endParaRPr lang="pt-PT" dirty="0"/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</a:t>
            </a:r>
            <a:endParaRPr lang="pt-PT" dirty="0"/>
          </a:p>
        </p:txBody>
      </p:sp>
      <p:sp>
        <p:nvSpPr>
          <p:cNvPr id="24" name="Marcador de Posição da Imagem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5" name="Marcador de Posição da Imagem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6" name="Marcador de Posição da Imagem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Breve Biografia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PT"/>
              <a:t>Breve Biografia</a:t>
            </a:r>
            <a:endParaRPr lang="pt-PT" dirty="0"/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PT"/>
              <a:t>Breve Biografia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mbros da Equi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9" name="Marcador de Posição do Text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21" name="Marcador de Posição do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23" name="Marcador de Posição da Imagem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4" name="Marcador de Posição da Imagem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5" name="Marcador de Posição da Imagem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6" name="Marcador de Posição da Imagem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7" name="Marcador de Posição da Imagem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0" name="Marcador de Posição da Imagem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3" name="Marcador de Posição do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nas Título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ig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Obrigado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lnSpc>
                <a:spcPct val="8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/>
              <a:t>Número de Contacto</a:t>
            </a:r>
            <a:endParaRPr lang="pt-PT" dirty="0"/>
          </a:p>
        </p:txBody>
      </p:sp>
      <p:sp>
        <p:nvSpPr>
          <p:cNvPr id="9" name="Marcador de Posição do Texto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/>
              <a:t>Identificador de Rede Social ou E-mail</a:t>
            </a:r>
            <a:endParaRPr lang="pt-PT" dirty="0"/>
          </a:p>
        </p:txBody>
      </p:sp>
      <p:sp>
        <p:nvSpPr>
          <p:cNvPr id="8" name="Marcador de Posição da Imagem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Logótipo</a:t>
            </a:r>
            <a:endParaRPr lang="pt-PT" dirty="0"/>
          </a:p>
        </p:txBody>
      </p:sp>
      <p:sp>
        <p:nvSpPr>
          <p:cNvPr id="10" name="Marcador de Posição do Texto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/>
              <a:t>Endereço Web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o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Clique para editar </a:t>
            </a:r>
            <a:br>
              <a:rPr lang="pt-PT"/>
            </a:br>
            <a:r>
              <a:rPr lang="pt-PT"/>
              <a:t>Estilo do título do Modelo Global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Caixa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pt-P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magem Gra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lnSpc>
                <a:spcPct val="80000"/>
              </a:lnSpc>
              <a:defRPr sz="3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Clique para editar </a:t>
            </a:r>
            <a:br>
              <a:rPr lang="pt-PT"/>
            </a:br>
            <a:r>
              <a:rPr lang="pt-PT"/>
              <a:t>Estilo do título do Modelo Global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Caixa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pt-P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16" name="Marcador de Posição de Conteúd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etângulo arredondado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45" name="Retângulo arredondado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dirty="0"/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dirty="0"/>
            </a:p>
          </p:txBody>
        </p:sp>
        <p:sp>
          <p:nvSpPr>
            <p:cNvPr id="47" name="Retângulo arredondado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dirty="0"/>
            </a:p>
          </p:txBody>
        </p:sp>
        <p:sp>
          <p:nvSpPr>
            <p:cNvPr id="48" name="Retângulo arredondado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</p:grp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Pode colocar texto destacado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a Imagem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ção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 hasCustomPrompt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9" name="Marcador de Posição do Texto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pt-PT"/>
              <a:t>1</a:t>
            </a:r>
            <a:endParaRPr lang="pt-PT" dirty="0"/>
          </a:p>
        </p:txBody>
      </p:sp>
      <p:sp>
        <p:nvSpPr>
          <p:cNvPr id="21" name="Marcador de Posição do Texto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pt-PT"/>
              <a:t>2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ógono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1" name="Caixa de texto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-PT" sz="1200">
                <a:solidFill>
                  <a:schemeClr val="tx2"/>
                </a:solidFill>
                <a:latin typeface="+mj-lt"/>
              </a:rPr>
              <a:t>O Seu Logótipo ou Nome Aqui</a:t>
            </a:r>
            <a:endParaRPr lang="pt-PT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São Miguel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Principais atividades económicas no século XXI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PT" smtClean="0"/>
              <a:pPr rtl="0"/>
              <a:t>1</a:t>
            </a:fld>
            <a:endParaRPr lang="pt-PT" dirty="0"/>
          </a:p>
        </p:txBody>
      </p:sp>
      <p:sp>
        <p:nvSpPr>
          <p:cNvPr id="5" name="Marcador de Posição da Imagem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Marcador de Posição de Conteúdo 5"/>
          <p:cNvSpPr>
            <a:spLocks noGrp="1"/>
          </p:cNvSpPr>
          <p:nvPr>
            <p:ph idx="15"/>
          </p:nvPr>
        </p:nvSpPr>
        <p:spPr>
          <a:xfrm>
            <a:off x="6464300" y="-2129245"/>
            <a:ext cx="5307700" cy="5264332"/>
          </a:xfrm>
        </p:spPr>
        <p:txBody>
          <a:bodyPr/>
          <a:lstStyle/>
          <a:p>
            <a:pPr marL="0" indent="0">
              <a:buNone/>
            </a:pPr>
            <a:r>
              <a:rPr lang="pt-PT" dirty="0" smtClean="0"/>
              <a:t>Hoje em dia as principais atividades económicas são:</a:t>
            </a:r>
          </a:p>
          <a:p>
            <a:r>
              <a:rPr lang="pt-PT" dirty="0" smtClean="0"/>
              <a:t>TURISMO</a:t>
            </a:r>
          </a:p>
          <a:p>
            <a:r>
              <a:rPr lang="pt-PT" dirty="0" smtClean="0"/>
              <a:t>PECUÁRIA</a:t>
            </a:r>
          </a:p>
          <a:p>
            <a:r>
              <a:rPr lang="pt-PT" dirty="0" smtClean="0"/>
              <a:t>EXPLORAÇÃO DE ANANÁSES </a:t>
            </a:r>
          </a:p>
          <a:p>
            <a:r>
              <a:rPr lang="pt-PT" dirty="0" smtClean="0"/>
              <a:t>PESCA</a:t>
            </a:r>
          </a:p>
          <a:p>
            <a:r>
              <a:rPr lang="pt-PT" dirty="0" smtClean="0"/>
              <a:t>COMÉRCIO</a:t>
            </a:r>
          </a:p>
          <a:p>
            <a:r>
              <a:rPr lang="pt-PT" dirty="0" smtClean="0"/>
              <a:t>LAZER</a:t>
            </a:r>
          </a:p>
          <a:p>
            <a:r>
              <a:rPr lang="pt-PT" dirty="0" smtClean="0"/>
              <a:t>CHÁ DA GORREANA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241" y="4846148"/>
            <a:ext cx="3412759" cy="20933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" y="129042"/>
            <a:ext cx="5949388" cy="334653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19552"/>
          <a:stretch/>
        </p:blipFill>
        <p:spPr>
          <a:xfrm>
            <a:off x="8791302" y="2844433"/>
            <a:ext cx="3396343" cy="208316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-7880" t="11090"/>
          <a:stretch/>
        </p:blipFill>
        <p:spPr>
          <a:xfrm>
            <a:off x="5888310" y="4924697"/>
            <a:ext cx="2902993" cy="19333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638" y="914033"/>
            <a:ext cx="2805362" cy="191661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410" y="322166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São Miguel</a:t>
            </a:r>
            <a:endParaRPr lang="en-GB" sz="4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32000" y="1152525"/>
            <a:ext cx="5472000" cy="5040000"/>
          </a:xfrm>
        </p:spPr>
        <p:txBody>
          <a:bodyPr/>
          <a:lstStyle/>
          <a:p>
            <a:pPr marL="0" indent="0">
              <a:buNone/>
            </a:pPr>
            <a:r>
              <a:rPr lang="pt-PT" sz="2800" dirty="0" smtClean="0">
                <a:latin typeface="+mj-lt"/>
              </a:rPr>
              <a:t>Relevo</a:t>
            </a:r>
          </a:p>
          <a:p>
            <a:r>
              <a:rPr lang="pt-PT" sz="2400" dirty="0" smtClean="0">
                <a:solidFill>
                  <a:schemeClr val="tx1"/>
                </a:solidFill>
                <a:latin typeface="+mj-lt"/>
              </a:rPr>
              <a:t>A </a:t>
            </a:r>
            <a:r>
              <a:rPr lang="pt-PT" sz="2400" dirty="0">
                <a:solidFill>
                  <a:schemeClr val="tx1"/>
                </a:solidFill>
                <a:latin typeface="+mj-lt"/>
              </a:rPr>
              <a:t>ilha, </a:t>
            </a:r>
            <a:r>
              <a:rPr lang="pt-PT" sz="2400" dirty="0" smtClean="0">
                <a:solidFill>
                  <a:schemeClr val="tx1"/>
                </a:solidFill>
                <a:latin typeface="+mj-lt"/>
              </a:rPr>
              <a:t>de origem vulcânica</a:t>
            </a:r>
            <a:r>
              <a:rPr lang="pt-PT" sz="2400" dirty="0">
                <a:solidFill>
                  <a:schemeClr val="tx1"/>
                </a:solidFill>
                <a:latin typeface="+mj-lt"/>
              </a:rPr>
              <a:t>, sujeita a atividade sísmica, apresenta relevo montanhoso, sobretudo </a:t>
            </a:r>
            <a:r>
              <a:rPr lang="pt-PT" sz="2400" dirty="0" smtClean="0">
                <a:solidFill>
                  <a:schemeClr val="tx1"/>
                </a:solidFill>
                <a:latin typeface="+mj-lt"/>
              </a:rPr>
              <a:t>no interior. É recortada </a:t>
            </a:r>
            <a:r>
              <a:rPr lang="pt-PT" sz="2400" dirty="0">
                <a:solidFill>
                  <a:schemeClr val="tx1"/>
                </a:solidFill>
                <a:latin typeface="+mj-lt"/>
              </a:rPr>
              <a:t>por vales, grotas e </a:t>
            </a:r>
            <a:r>
              <a:rPr lang="pt-PT" sz="2400" dirty="0" smtClean="0">
                <a:solidFill>
                  <a:schemeClr val="tx1"/>
                </a:solidFill>
                <a:latin typeface="+mj-lt"/>
              </a:rPr>
              <a:t>ribeiras.</a:t>
            </a:r>
          </a:p>
          <a:p>
            <a:r>
              <a:rPr lang="pt-PT" sz="2400" dirty="0" smtClean="0">
                <a:solidFill>
                  <a:schemeClr val="tx1"/>
                </a:solidFill>
                <a:latin typeface="+mj-lt"/>
              </a:rPr>
              <a:t>O ponto mas alto da ilha é o Pico da Vara com 1103 metros.</a:t>
            </a:r>
            <a:endParaRPr lang="pt-PT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PT" smtClean="0"/>
              <a:pPr rtl="0"/>
              <a:t>2</a:t>
            </a:fld>
            <a:endParaRPr lang="pt-PT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pt-PT" dirty="0"/>
          </a:p>
          <a:p>
            <a:endParaRPr lang="en-GB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0" y="4275791"/>
            <a:ext cx="3168383" cy="23732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546" y="4195187"/>
            <a:ext cx="3787880" cy="253443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137" y="864000"/>
            <a:ext cx="5004626" cy="33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São Miguel</a:t>
            </a:r>
            <a:endParaRPr lang="en-GB" sz="440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3200" dirty="0" smtClean="0"/>
              <a:t>Vegetação</a:t>
            </a:r>
            <a:endParaRPr lang="en-GB" sz="320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sz="2400" dirty="0" smtClean="0"/>
              <a:t>A ilha de São Miguel é chamada ilha verde devido à quantidade de vegetação que a ilha tem.</a:t>
            </a:r>
          </a:p>
          <a:p>
            <a:r>
              <a:rPr lang="pt-PT" sz="2400" dirty="0" smtClean="0"/>
              <a:t>Na ilha predominam as </a:t>
            </a:r>
            <a:r>
              <a:rPr lang="pt-PT" sz="2400" dirty="0" err="1" smtClean="0"/>
              <a:t>hort</a:t>
            </a:r>
            <a:r>
              <a:rPr lang="en-GB" sz="2400" dirty="0" smtClean="0"/>
              <a:t>ências </a:t>
            </a:r>
            <a:r>
              <a:rPr lang="en-GB" sz="2400" dirty="0" err="1" smtClean="0"/>
              <a:t>ou</a:t>
            </a:r>
            <a:r>
              <a:rPr lang="en-GB" sz="2400" dirty="0" smtClean="0"/>
              <a:t> </a:t>
            </a:r>
            <a:r>
              <a:rPr lang="en-GB" sz="2400" dirty="0" err="1" smtClean="0"/>
              <a:t>nuvelões</a:t>
            </a:r>
            <a:r>
              <a:rPr lang="en-GB" sz="2400" dirty="0" smtClean="0"/>
              <a:t>, </a:t>
            </a:r>
            <a:r>
              <a:rPr lang="en-GB" sz="2400" dirty="0" err="1" smtClean="0"/>
              <a:t>tal</a:t>
            </a:r>
            <a:r>
              <a:rPr lang="en-GB" sz="2400" dirty="0" smtClean="0"/>
              <a:t> </a:t>
            </a:r>
            <a:r>
              <a:rPr lang="en-GB" sz="2400" dirty="0" err="1" smtClean="0"/>
              <a:t>como</a:t>
            </a:r>
            <a:r>
              <a:rPr lang="en-GB" sz="2400" dirty="0" smtClean="0"/>
              <a:t> as </a:t>
            </a:r>
            <a:r>
              <a:rPr lang="en-GB" sz="2400" dirty="0" err="1" smtClean="0"/>
              <a:t>conteiras</a:t>
            </a:r>
            <a:r>
              <a:rPr lang="en-GB" sz="2400" dirty="0" smtClean="0"/>
              <a:t>.</a:t>
            </a:r>
          </a:p>
          <a:p>
            <a:endParaRPr lang="pt-PT" dirty="0" smtClean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PT" smtClean="0"/>
              <a:pPr rtl="0"/>
              <a:t>3</a:t>
            </a:fld>
            <a:endParaRPr lang="pt-PT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133" y="864000"/>
            <a:ext cx="3770236" cy="282767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133" y="3855415"/>
            <a:ext cx="3770236" cy="25157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b="10122"/>
          <a:stretch/>
        </p:blipFill>
        <p:spPr>
          <a:xfrm>
            <a:off x="3636922" y="3855415"/>
            <a:ext cx="4008477" cy="261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Obrigada</a:t>
            </a:r>
            <a:r>
              <a:rPr lang="pt-PT" dirty="0" smtClean="0"/>
              <a:t> </a:t>
            </a:r>
            <a:r>
              <a:rPr lang="pt-PT" b="1" dirty="0" smtClean="0"/>
              <a:t>pela</a:t>
            </a:r>
            <a:r>
              <a:rPr lang="pt-PT" dirty="0" smtClean="0"/>
              <a:t> </a:t>
            </a:r>
            <a:r>
              <a:rPr lang="pt-PT" b="1" dirty="0" smtClean="0"/>
              <a:t>vossa</a:t>
            </a:r>
            <a:r>
              <a:rPr lang="pt-PT" dirty="0" smtClean="0"/>
              <a:t> </a:t>
            </a:r>
            <a:r>
              <a:rPr lang="pt-PT" b="1" dirty="0" smtClean="0"/>
              <a:t>atenção!</a:t>
            </a:r>
            <a:endParaRPr lang="en-GB" b="1" dirty="0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PT" smtClean="0"/>
              <a:pPr rtl="0"/>
              <a:t>4</a:t>
            </a:fld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17"/>
          </p:nvPr>
        </p:nvSpPr>
        <p:spPr>
          <a:xfrm>
            <a:off x="431800" y="1762289"/>
            <a:ext cx="1964170" cy="504000"/>
          </a:xfrm>
        </p:spPr>
        <p:txBody>
          <a:bodyPr/>
          <a:lstStyle/>
          <a:p>
            <a:r>
              <a:rPr lang="pt-PT" sz="2000" dirty="0" smtClean="0"/>
              <a:t>Teresa Cabral </a:t>
            </a:r>
            <a:endParaRPr lang="en-GB" sz="2000" dirty="0"/>
          </a:p>
        </p:txBody>
      </p:sp>
      <p:sp>
        <p:nvSpPr>
          <p:cNvPr id="8" name="Marcador de Posição do Texto 7"/>
          <p:cNvSpPr>
            <a:spLocks noGrp="1"/>
          </p:cNvSpPr>
          <p:nvPr>
            <p:ph type="body" sz="quarter" idx="18"/>
          </p:nvPr>
        </p:nvSpPr>
        <p:spPr>
          <a:xfrm>
            <a:off x="404897" y="2169900"/>
            <a:ext cx="1964171" cy="504000"/>
          </a:xfrm>
        </p:spPr>
        <p:txBody>
          <a:bodyPr/>
          <a:lstStyle/>
          <a:p>
            <a:r>
              <a:rPr lang="pt-PT" sz="2000" dirty="0" smtClean="0"/>
              <a:t>Carolina Mota </a:t>
            </a:r>
            <a:endParaRPr lang="en-GB" sz="2000" dirty="0"/>
          </a:p>
        </p:txBody>
      </p:sp>
      <p:sp>
        <p:nvSpPr>
          <p:cNvPr id="9" name="Marcador de Posição do Texto 8"/>
          <p:cNvSpPr>
            <a:spLocks noGrp="1"/>
          </p:cNvSpPr>
          <p:nvPr>
            <p:ph type="body" sz="quarter" idx="19"/>
          </p:nvPr>
        </p:nvSpPr>
        <p:spPr>
          <a:xfrm>
            <a:off x="431800" y="2575628"/>
            <a:ext cx="1964170" cy="504000"/>
          </a:xfrm>
        </p:spPr>
        <p:txBody>
          <a:bodyPr/>
          <a:lstStyle/>
          <a:p>
            <a:r>
              <a:rPr lang="pt-PT" sz="2000" dirty="0" smtClean="0"/>
              <a:t>Rita Cardoso</a:t>
            </a:r>
            <a:endParaRPr lang="en-GB" sz="2000" dirty="0"/>
          </a:p>
        </p:txBody>
      </p:sp>
      <p:sp>
        <p:nvSpPr>
          <p:cNvPr id="13" name="Marcador de Posição do Texto 1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 sz="2400" dirty="0" smtClean="0"/>
              <a:t>Trabalho realizado por</a:t>
            </a:r>
            <a:r>
              <a:rPr lang="pt-PT" dirty="0" smtClean="0"/>
              <a:t>:</a:t>
            </a:r>
            <a:endParaRPr lang="en-GB" dirty="0"/>
          </a:p>
        </p:txBody>
      </p:sp>
      <p:sp>
        <p:nvSpPr>
          <p:cNvPr id="14" name="Marcador de Posição do Texto 13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Marcador de Posição do Texto 14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Marcador de Posição do Texto 15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Retângulo 16"/>
          <p:cNvSpPr/>
          <p:nvPr/>
        </p:nvSpPr>
        <p:spPr>
          <a:xfrm>
            <a:off x="8934994" y="6309360"/>
            <a:ext cx="2338252" cy="277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830" y="1080000"/>
            <a:ext cx="5842285" cy="46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480_TF16411175.potx" id="{0F033105-EB7B-4EF8-9C15-CDCD11EE58EE}" vid="{20AA55F1-53F7-428D-A3C5-E069015CF6B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argumentos – tema verde</Template>
  <TotalTime>0</TotalTime>
  <Words>130</Words>
  <Application>Microsoft Office PowerPoint</Application>
  <PresentationFormat>Ecrã Panorâmico</PresentationFormat>
  <Paragraphs>27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Rockwell</vt:lpstr>
      <vt:lpstr>Times New Roman</vt:lpstr>
      <vt:lpstr>Tema do Office</vt:lpstr>
      <vt:lpstr>São Miguel</vt:lpstr>
      <vt:lpstr>São Miguel</vt:lpstr>
      <vt:lpstr>São Miguel</vt:lpstr>
      <vt:lpstr>Obrigada pela vossa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2019-11-12T11:39:18Z</dcterms:created>
  <dcterms:modified xsi:type="dcterms:W3CDTF">2020-03-10T14:36:44Z</dcterms:modified>
</cp:coreProperties>
</file>