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260" r:id="rId3"/>
    <p:sldId id="262" r:id="rId4"/>
    <p:sldId id="264" r:id="rId5"/>
    <p:sldId id="265" r:id="rId6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07" autoAdjust="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E60702-D8F2-4EE9-BE4F-6DD25BD214AC}" type="datetime1">
              <a:rPr lang="pt-PT" smtClean="0"/>
              <a:t>10/03/2020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6E186-7A79-4D13-AB49-96934675415B}" type="datetime1">
              <a:rPr lang="pt-PT" smtClean="0"/>
              <a:pPr/>
              <a:t>10/03/2020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o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Clique para editar o Modelo Global </a:t>
            </a:r>
            <a:br>
              <a:rPr lang="pt-PT"/>
            </a:br>
            <a:r>
              <a:rPr lang="pt-PT"/>
              <a:t>Estilo do título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Editar estilos de texto do Modelo Global</a:t>
            </a:r>
            <a:endParaRPr lang="pt-P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pt-PT"/>
              <a:t>Editar estilos de texto do Modelo Global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 Dentro de Uma Caix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pt-PT"/>
              <a:t>Título da Secção 1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pt-PT"/>
              <a:t>Título da Secção 2</a:t>
            </a:r>
            <a:endParaRPr lang="pt-PT" dirty="0"/>
          </a:p>
        </p:txBody>
      </p:sp>
      <p:sp>
        <p:nvSpPr>
          <p:cNvPr id="14" name="Marcador de Posição do Texto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pt-PT"/>
              <a:t>Título da Secção 3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Crono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13" name="Marcador de Posição do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ção do Texto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Ano</a:t>
            </a:r>
            <a:endParaRPr lang="pt-PT" dirty="0"/>
          </a:p>
        </p:txBody>
      </p:sp>
      <p:sp>
        <p:nvSpPr>
          <p:cNvPr id="17" name="Marcador de Posição do Texto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1" name="Marcador de Posição do Texto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2" name="Marcador de Posição do Texto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5" name="Marcador de Posição do Texto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26" name="Marcador de Posição do Texto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Ano</a:t>
            </a:r>
            <a:endParaRPr lang="pt-PT" dirty="0"/>
          </a:p>
        </p:txBody>
      </p:sp>
      <p:sp>
        <p:nvSpPr>
          <p:cNvPr id="28" name="Marcador de Posição do Texto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0" name="Marcador de Posição do Texto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1" name="Marcador de Posição do Texto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2" name="Marcador de Posição do Texto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3" name="Marcador de Posição do Texto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4" name="Marcador de Posição do Texto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5" name="Marcador de Posição do Texto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6" name="Marcador de Posição do Texto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7" name="Marcador de Posição do Texto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8" name="Marcador de Posição do Texto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39" name="Marcador de Posição do Texto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0" name="Marcador de Posição do Texto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1" name="Marcador de Posição do Texto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2" name="Marcador de Posição do Texto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3" name="Marcador de Posição do Texto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4" name="Marcador de Posição do Texto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5" name="Marcador de Posição do Texto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6" name="Marcador de Posição do Texto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7" name="Marcador de Posição do Texto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8" name="Marcador de Posição do Texto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pt-PT"/>
              <a:t>MM</a:t>
            </a:r>
            <a:endParaRPr lang="pt-PT" dirty="0"/>
          </a:p>
        </p:txBody>
      </p:sp>
      <p:sp>
        <p:nvSpPr>
          <p:cNvPr id="49" name="Marcador de Posição do Texto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PT"/>
              <a:t>Título do Item</a:t>
            </a:r>
            <a:endParaRPr lang="pt-PT" dirty="0"/>
          </a:p>
        </p:txBody>
      </p:sp>
      <p:sp>
        <p:nvSpPr>
          <p:cNvPr id="50" name="Marcador de Posição do Texto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t-PT"/>
              <a:t>Mês, Ano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mbros da Equi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</a:t>
            </a:r>
            <a:endParaRPr lang="pt-PT" dirty="0"/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</a:t>
            </a:r>
            <a:endParaRPr lang="pt-PT" dirty="0"/>
          </a:p>
        </p:txBody>
      </p:sp>
      <p:sp>
        <p:nvSpPr>
          <p:cNvPr id="24" name="Marcador de Posição da Imagem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5" name="Marcador de Posição da Imagem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6" name="Marcador de Posição da Imagem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Breve Biografia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PT"/>
              <a:t>Breve Biografia</a:t>
            </a:r>
            <a:endParaRPr lang="pt-PT" dirty="0"/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pt-PT"/>
              <a:t>Breve Biografia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mbros da Equi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2" name="Marcador de Posição do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9" name="Marcador de Posição do Text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21" name="Marcador de Posição do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  <p:sp>
        <p:nvSpPr>
          <p:cNvPr id="23" name="Marcador de Posição da Imagem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4" name="Marcador de Posição da Imagem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5" name="Marcador de Posição da Imagem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6" name="Marcador de Posição da Imagem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7" name="Marcador de Posição da Imagem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20" name="Marcador de Posição da Imagem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t-PT" smtClean="0"/>
              <a:t>Clique no ícone para adicionar uma imagem</a:t>
            </a:r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pt-PT"/>
              <a:t>Nome Completo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pt-PT"/>
              <a:t>Título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3" name="Marcador de Posição do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PT"/>
              <a:t>Subcabeçalho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nas Título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ig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Obrigado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lnSpc>
                <a:spcPct val="8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/>
              <a:t>Número de Contacto</a:t>
            </a:r>
            <a:endParaRPr lang="pt-PT" dirty="0"/>
          </a:p>
        </p:txBody>
      </p:sp>
      <p:sp>
        <p:nvSpPr>
          <p:cNvPr id="9" name="Marcador de Posição do Texto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/>
              <a:t>Identificador de Rede Social ou E-mail</a:t>
            </a:r>
            <a:endParaRPr lang="pt-PT" dirty="0"/>
          </a:p>
        </p:txBody>
      </p:sp>
      <p:sp>
        <p:nvSpPr>
          <p:cNvPr id="8" name="Marcador de Posição da Imagem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Logótipo</a:t>
            </a:r>
            <a:endParaRPr lang="pt-PT" dirty="0"/>
          </a:p>
        </p:txBody>
      </p:sp>
      <p:sp>
        <p:nvSpPr>
          <p:cNvPr id="10" name="Marcador de Posição do Texto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/>
              <a:t>Endereço Web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o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Clique para editar </a:t>
            </a:r>
            <a:br>
              <a:rPr lang="pt-PT"/>
            </a:br>
            <a:r>
              <a:rPr lang="pt-PT"/>
              <a:t>Estilo do título do Modelo Global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Caixa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pt-P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magem Gra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lnSpc>
                <a:spcPct val="80000"/>
              </a:lnSpc>
              <a:defRPr sz="3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pt-PT"/>
              <a:t>Clique para editar </a:t>
            </a:r>
            <a:br>
              <a:rPr lang="pt-PT"/>
            </a:br>
            <a:r>
              <a:rPr lang="pt-PT"/>
              <a:t>Estilo do título do Modelo Global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Caixa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pt-PT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16" name="Marcador de Posição de Conteúd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5" name="Marcador de Posição do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7" name="Marcador de Posição do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to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etângulo arredondado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45" name="Retângulo arredondado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dirty="0"/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dirty="0"/>
            </a:p>
          </p:txBody>
        </p:sp>
        <p:sp>
          <p:nvSpPr>
            <p:cNvPr id="47" name="Retângulo arredondado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dirty="0"/>
            </a:p>
          </p:txBody>
        </p:sp>
        <p:sp>
          <p:nvSpPr>
            <p:cNvPr id="48" name="Retângulo arredondado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pt-PT" dirty="0"/>
            </a:p>
          </p:txBody>
        </p:sp>
      </p:grp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Pode colocar texto destacado aqui</a:t>
            </a:r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5" name="Marcador de Posição da Imagem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Insira ou Arraste e Largue a Imagem Aqui</a:t>
            </a:r>
            <a:endParaRPr lang="pt-PT" dirty="0"/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ção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 hasCustomPrompt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19" name="Marcador de Posição do Texto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pt-PT"/>
              <a:t>1</a:t>
            </a:r>
            <a:endParaRPr lang="pt-PT" dirty="0"/>
          </a:p>
        </p:txBody>
      </p:sp>
      <p:sp>
        <p:nvSpPr>
          <p:cNvPr id="21" name="Marcador de Posição do Texto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pt-PT"/>
              <a:t>2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ógono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/>
              <a:t>Clique para editar o estilo do título do Modelo Global</a:t>
            </a:r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PT"/>
              <a:t>Editar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PT"/>
              <a:t>Adicione um rodapé</a:t>
            </a:r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pt-PT" smtClean="0"/>
              <a:pPr rtl="0"/>
              <a:t>‹nº›</a:t>
            </a:fld>
            <a:endParaRPr lang="pt-PT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1" name="Caixa de texto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pt-PT" sz="1200">
                <a:solidFill>
                  <a:schemeClr val="tx2"/>
                </a:solidFill>
                <a:latin typeface="+mj-lt"/>
              </a:rPr>
              <a:t>O Seu Logótipo ou Nome Aqui</a:t>
            </a:r>
            <a:endParaRPr lang="pt-PT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a Imagem 5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65" b="56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Ilha de S Miguel </a:t>
            </a:r>
            <a:endParaRPr lang="pt-PT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Trabalho de História , Geografia e Cultura dos Açores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997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3200" dirty="0" smtClean="0"/>
              <a:t>Data de descoberta </a:t>
            </a:r>
            <a:endParaRPr lang="pt-PT" sz="320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32000" y="1907940"/>
            <a:ext cx="5472000" cy="4608000"/>
          </a:xfrm>
        </p:spPr>
        <p:txBody>
          <a:bodyPr/>
          <a:lstStyle/>
          <a:p>
            <a:r>
              <a:rPr lang="pt-PT" sz="2400" dirty="0" smtClean="0"/>
              <a:t>A ilha de S. Miguel foi descoberta por Diogo de silves em 1427</a:t>
            </a:r>
          </a:p>
          <a:p>
            <a:r>
              <a:rPr lang="pt-PT" sz="2400" dirty="0" smtClean="0"/>
              <a:t>Tendo começado a aparecer, nos mapas portulanos ,a partir do século XIV como Ilha Verde.</a:t>
            </a:r>
            <a:endParaRPr lang="pt-PT" sz="240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>
          <a:xfrm>
            <a:off x="11364686" y="6118225"/>
            <a:ext cx="563683" cy="468965"/>
          </a:xfrm>
        </p:spPr>
        <p:txBody>
          <a:bodyPr/>
          <a:lstStyle/>
          <a:p>
            <a:pPr rtl="0"/>
            <a:r>
              <a:rPr lang="pt-PT" dirty="0"/>
              <a:t>2</a:t>
            </a: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13"/>
          </p:nvPr>
        </p:nvSpPr>
        <p:spPr>
          <a:xfrm>
            <a:off x="6240369" y="1152000"/>
            <a:ext cx="5472000" cy="358775"/>
          </a:xfrm>
        </p:spPr>
        <p:txBody>
          <a:bodyPr/>
          <a:lstStyle/>
          <a:p>
            <a:r>
              <a:rPr lang="pt-PT" sz="3200" dirty="0" smtClean="0"/>
              <a:t>Diogo de Silves</a:t>
            </a:r>
            <a:endParaRPr lang="pt-PT" sz="3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25" y="3814762"/>
            <a:ext cx="4031889" cy="282834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727938" y="5228932"/>
            <a:ext cx="1055076" cy="889293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8" name="Picture 4" descr="https://2.bp.blogspot.com/-fV0VZQqwO-o/VxS1sUaxAEI/AAAAAAAAd8c/Vl0pmStrBaI5Wz3ZqZ61mv110_Ek8hNfwCLcB/s400/diogo%2Bde%2Bsilves%2B4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7"/>
          <a:stretch/>
        </p:blipFill>
        <p:spPr bwMode="auto">
          <a:xfrm>
            <a:off x="6174386" y="1768843"/>
            <a:ext cx="4487105" cy="451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8976369" y="6282534"/>
            <a:ext cx="2263717" cy="360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São Miguel</a:t>
            </a:r>
            <a:endParaRPr lang="pt-PT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60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São Miguel</a:t>
            </a:r>
            <a:endParaRPr lang="pt-PT" sz="440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3200" dirty="0" smtClean="0"/>
              <a:t>Divisão da ilha</a:t>
            </a:r>
            <a:endParaRPr lang="pt-PT" sz="320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PT" sz="2400" dirty="0" smtClean="0"/>
              <a:t>A ilha foi dividida em capitanias,  cada uma com o seu capitão donatário.</a:t>
            </a:r>
          </a:p>
          <a:p>
            <a:r>
              <a:rPr lang="pt-PT" sz="2400" dirty="0" smtClean="0"/>
              <a:t>As principais capitanias foram:</a:t>
            </a:r>
          </a:p>
          <a:p>
            <a:pPr lvl="4">
              <a:buFont typeface="Wingdings" panose="05000000000000000000" pitchFamily="2" charset="2"/>
              <a:buChar char="v"/>
            </a:pPr>
            <a:r>
              <a:rPr lang="pt-PT" sz="2400" dirty="0" smtClean="0"/>
              <a:t>Vila Franca;</a:t>
            </a:r>
          </a:p>
          <a:p>
            <a:pPr lvl="4">
              <a:buFont typeface="Wingdings" panose="05000000000000000000" pitchFamily="2" charset="2"/>
              <a:buChar char="v"/>
            </a:pPr>
            <a:r>
              <a:rPr lang="pt-PT" sz="2400" dirty="0" smtClean="0"/>
              <a:t>Ribeira Grande.</a:t>
            </a:r>
            <a:endParaRPr lang="pt-PT" sz="240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PT" smtClean="0"/>
              <a:pPr rtl="0"/>
              <a:t>3</a:t>
            </a:fld>
            <a:endParaRPr lang="pt-PT" dirty="0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sz="quarter" idx="12"/>
          </p:nvPr>
        </p:nvSpPr>
        <p:spPr>
          <a:xfrm>
            <a:off x="6300000" y="1621250"/>
            <a:ext cx="5472113" cy="4606925"/>
          </a:xfrm>
        </p:spPr>
        <p:txBody>
          <a:bodyPr/>
          <a:lstStyle/>
          <a:p>
            <a:r>
              <a:rPr lang="pt-PT" sz="2000" dirty="0" smtClean="0"/>
              <a:t> </a:t>
            </a:r>
            <a:r>
              <a:rPr lang="pt-PT" sz="2000" dirty="0"/>
              <a:t>N</a:t>
            </a:r>
            <a:r>
              <a:rPr lang="pt-PT" sz="2000" dirty="0" smtClean="0"/>
              <a:t>asceu em 1400, em Portugal;</a:t>
            </a:r>
          </a:p>
          <a:p>
            <a:r>
              <a:rPr lang="pt-PT" sz="2000" dirty="0" smtClean="0"/>
              <a:t>Desembarcou na ilha de São Miguel em 1432, na qual introduziu ovelhas;</a:t>
            </a:r>
          </a:p>
          <a:p>
            <a:r>
              <a:rPr lang="pt-PT" sz="2000" dirty="0" smtClean="0"/>
              <a:t>O povoamento da ilha só aconteceu em 1444, quando Gonçalo Velho Cabral se tonou capitão-donatário de São Miguel;</a:t>
            </a:r>
          </a:p>
          <a:p>
            <a:r>
              <a:rPr lang="pt-PT" sz="2000" dirty="0" smtClean="0"/>
              <a:t>Neste período , doou vastas sesmarias (terras) a criados fiéis e a parentes;</a:t>
            </a:r>
          </a:p>
          <a:p>
            <a:r>
              <a:rPr lang="pt-PT" sz="2000" dirty="0" smtClean="0"/>
              <a:t>Também promoveu queimadas;</a:t>
            </a:r>
          </a:p>
          <a:p>
            <a:r>
              <a:rPr lang="pt-PT" sz="2000" dirty="0" smtClean="0"/>
              <a:t>Foi nomeado ,em 1443, Comendador das ilhas dos Açores a pedido do Infante D. Henrique;</a:t>
            </a:r>
          </a:p>
          <a:p>
            <a:r>
              <a:rPr lang="pt-PT" sz="2000" dirty="0" smtClean="0"/>
              <a:t>Faleceu em 1460.</a:t>
            </a: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PT" sz="3200" dirty="0" smtClean="0"/>
              <a:t>Gonçalo Velho Cabral</a:t>
            </a:r>
            <a:endParaRPr lang="pt-PT" sz="3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74862" t="54678" r="4511" b="22805"/>
          <a:stretch/>
        </p:blipFill>
        <p:spPr>
          <a:xfrm>
            <a:off x="1494167" y="3931631"/>
            <a:ext cx="2992012" cy="229654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3" name="HTMLCheckbox1" r:id="rId2" imgW="257040" imgH="304920"/>
        </mc:Choice>
        <mc:Fallback>
          <p:control name="HTMLCheckbox1" r:id="rId2" imgW="257040" imgH="304920">
            <p:pic>
              <p:nvPicPr>
                <p:cNvPr id="12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205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3200" dirty="0" smtClean="0"/>
              <a:t>O povoamento</a:t>
            </a:r>
            <a:endParaRPr lang="pt-PT" sz="320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32000" y="1761086"/>
            <a:ext cx="5472000" cy="1378721"/>
          </a:xfrm>
        </p:spPr>
        <p:txBody>
          <a:bodyPr/>
          <a:lstStyle/>
          <a:p>
            <a:r>
              <a:rPr lang="pt-PT" sz="2400" dirty="0" smtClean="0"/>
              <a:t>Para incentivar o povoamento da ilha de </a:t>
            </a:r>
            <a:r>
              <a:rPr lang="pt-PT" sz="2400" dirty="0" err="1" smtClean="0"/>
              <a:t>S.Miguel</a:t>
            </a:r>
            <a:r>
              <a:rPr lang="pt-PT" sz="2400" dirty="0" smtClean="0"/>
              <a:t> ,</a:t>
            </a:r>
            <a:r>
              <a:rPr lang="pt-PT" sz="2400" dirty="0" err="1" smtClean="0"/>
              <a:t>D.Afonso</a:t>
            </a:r>
            <a:r>
              <a:rPr lang="pt-PT" sz="2400" dirty="0" smtClean="0"/>
              <a:t> IV isentou os colonos de pagarem a dízima ,pois as condições de vida não eram as melhores. </a:t>
            </a:r>
            <a:endParaRPr lang="pt-PT" sz="240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PT" smtClean="0"/>
              <a:pPr rtl="0"/>
              <a:t>4</a:t>
            </a:fld>
            <a:endParaRPr lang="pt-PT" dirty="0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sz="quarter" idx="12"/>
          </p:nvPr>
        </p:nvSpPr>
        <p:spPr>
          <a:xfrm>
            <a:off x="6321863" y="1761086"/>
            <a:ext cx="5472113" cy="4606925"/>
          </a:xfrm>
        </p:spPr>
        <p:txBody>
          <a:bodyPr/>
          <a:lstStyle/>
          <a:p>
            <a:r>
              <a:rPr lang="pt-PT" sz="2400" dirty="0"/>
              <a:t>Aos primeiros </a:t>
            </a:r>
            <a:r>
              <a:rPr lang="pt-PT" sz="2400" dirty="0" smtClean="0"/>
              <a:t>povoadores eram </a:t>
            </a:r>
            <a:r>
              <a:rPr lang="pt-PT" sz="2400" dirty="0"/>
              <a:t>oriundos principalmente da </a:t>
            </a:r>
            <a:r>
              <a:rPr lang="pt-PT" sz="2400" dirty="0" smtClean="0"/>
              <a:t>Estremadura, </a:t>
            </a:r>
            <a:r>
              <a:rPr lang="pt-PT" sz="2400" dirty="0"/>
              <a:t>do Alto </a:t>
            </a:r>
            <a:r>
              <a:rPr lang="pt-PT" sz="2400" dirty="0" smtClean="0"/>
              <a:t>Alentejo, </a:t>
            </a:r>
            <a:r>
              <a:rPr lang="pt-PT" sz="2400" dirty="0"/>
              <a:t>do </a:t>
            </a:r>
            <a:r>
              <a:rPr lang="pt-PT" sz="2400" dirty="0" smtClean="0"/>
              <a:t>Algarve</a:t>
            </a:r>
            <a:r>
              <a:rPr lang="pt-PT" sz="2400" dirty="0"/>
              <a:t> e da </a:t>
            </a:r>
            <a:r>
              <a:rPr lang="pt-PT" sz="2400" dirty="0" smtClean="0"/>
              <a:t>Madeira. </a:t>
            </a:r>
            <a:r>
              <a:rPr lang="pt-PT" sz="2400" dirty="0"/>
              <a:t>Posteriormente, alguns estrangeiros também se instalam, nomeadamente </a:t>
            </a:r>
            <a:r>
              <a:rPr lang="pt-PT" sz="2400" dirty="0" smtClean="0"/>
              <a:t>Franceses, </a:t>
            </a:r>
            <a:r>
              <a:rPr lang="pt-PT" sz="2400" dirty="0"/>
              <a:t>e minorias culturais como judeus e mouros</a:t>
            </a: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PT" sz="3200" dirty="0"/>
              <a:t>O</a:t>
            </a:r>
            <a:r>
              <a:rPr lang="pt-PT" sz="3200" dirty="0" smtClean="0"/>
              <a:t>rigem dos povoadores</a:t>
            </a:r>
            <a:endParaRPr lang="pt-PT" sz="3200" dirty="0"/>
          </a:p>
        </p:txBody>
      </p:sp>
      <p:sp>
        <p:nvSpPr>
          <p:cNvPr id="8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São Miguel</a:t>
            </a:r>
            <a:endParaRPr lang="pt-PT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633" y="4401155"/>
            <a:ext cx="3476343" cy="218603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06" y="3139807"/>
            <a:ext cx="3074933" cy="38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369" y="467488"/>
            <a:ext cx="11340000" cy="432000"/>
          </a:xfrm>
        </p:spPr>
        <p:txBody>
          <a:bodyPr/>
          <a:lstStyle/>
          <a:p>
            <a:pPr algn="ctr"/>
            <a:r>
              <a:rPr lang="pt-PT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São Miguel</a:t>
            </a:r>
            <a:endParaRPr lang="pt-PT" sz="440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31999" y="1152000"/>
            <a:ext cx="10867371" cy="360000"/>
          </a:xfrm>
        </p:spPr>
        <p:txBody>
          <a:bodyPr/>
          <a:lstStyle/>
          <a:p>
            <a:r>
              <a:rPr lang="pt-PT" dirty="0" smtClean="0"/>
              <a:t>As principais atividades económicas no </a:t>
            </a:r>
            <a:r>
              <a:rPr lang="pt-PT" dirty="0" err="1" smtClean="0"/>
              <a:t>séc</a:t>
            </a:r>
            <a:r>
              <a:rPr lang="pt-PT" dirty="0" smtClean="0"/>
              <a:t> XV em </a:t>
            </a:r>
            <a:r>
              <a:rPr lang="pt-PT" dirty="0" err="1" smtClean="0"/>
              <a:t>S.Miguel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31999" y="1764512"/>
            <a:ext cx="5472000" cy="2154345"/>
          </a:xfrm>
        </p:spPr>
        <p:txBody>
          <a:bodyPr/>
          <a:lstStyle/>
          <a:p>
            <a:r>
              <a:rPr lang="pt-PT" sz="2400" dirty="0" smtClean="0"/>
              <a:t>Em Miguel explorava-se o </a:t>
            </a:r>
            <a:r>
              <a:rPr lang="pt-PT" sz="2400" b="1" dirty="0" smtClean="0"/>
              <a:t>trigo</a:t>
            </a:r>
            <a:r>
              <a:rPr lang="pt-PT" sz="2400" dirty="0" smtClean="0"/>
              <a:t> que, mais tarde ,se exportava para o Norte de África, bem como o fabrico da </a:t>
            </a:r>
            <a:r>
              <a:rPr lang="pt-PT" sz="2400" b="1" dirty="0" smtClean="0"/>
              <a:t>cana de açúcar. </a:t>
            </a:r>
          </a:p>
          <a:p>
            <a:r>
              <a:rPr lang="pt-PT" sz="2400" dirty="0" smtClean="0"/>
              <a:t>Mais tarde ,a imensa exploração de </a:t>
            </a:r>
            <a:r>
              <a:rPr lang="pt-PT" sz="2400" b="1" dirty="0" smtClean="0"/>
              <a:t>laranjas</a:t>
            </a:r>
            <a:r>
              <a:rPr lang="pt-PT" sz="2400" dirty="0" smtClean="0"/>
              <a:t> que era exportada para o mercado inglês veio a trazer riqueza à ilha.</a:t>
            </a:r>
            <a:endParaRPr lang="pt-PT" sz="240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t-PT" smtClean="0"/>
              <a:pPr rtl="0"/>
              <a:t>5</a:t>
            </a:fld>
            <a:endParaRPr lang="pt-PT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079" y="1592147"/>
            <a:ext cx="4229290" cy="253757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36" y="4000744"/>
            <a:ext cx="4598126" cy="258644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427" y="4169654"/>
            <a:ext cx="5052942" cy="2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480_TF16411175.potx" id="{0F033105-EB7B-4EF8-9C15-CDCD11EE58EE}" vid="{20AA55F1-53F7-428D-A3C5-E069015CF6B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argumentos – tema verde</Template>
  <TotalTime>0</TotalTime>
  <Words>279</Words>
  <Application>Microsoft Office PowerPoint</Application>
  <PresentationFormat>Ecrã Panorâmico</PresentationFormat>
  <Paragraphs>34</Paragraphs>
  <Slides>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Rockwell</vt:lpstr>
      <vt:lpstr>Times New Roman</vt:lpstr>
      <vt:lpstr>Wingdings</vt:lpstr>
      <vt:lpstr>Tema do Office</vt:lpstr>
      <vt:lpstr>Ilha de S Miguel </vt:lpstr>
      <vt:lpstr>São Miguel</vt:lpstr>
      <vt:lpstr>São Miguel</vt:lpstr>
      <vt:lpstr>São Miguel</vt:lpstr>
      <vt:lpstr>São Miguel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2019-11-12T11:39:18Z</dcterms:created>
  <dcterms:modified xsi:type="dcterms:W3CDTF">2020-03-10T14:35:31Z</dcterms:modified>
</cp:coreProperties>
</file>