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84" r:id="rId4"/>
    <p:sldId id="258" r:id="rId5"/>
    <p:sldId id="296" r:id="rId6"/>
    <p:sldId id="259" r:id="rId7"/>
    <p:sldId id="261" r:id="rId8"/>
    <p:sldId id="295" r:id="rId9"/>
    <p:sldId id="262" r:id="rId10"/>
    <p:sldId id="269" r:id="rId11"/>
    <p:sldId id="270" r:id="rId12"/>
    <p:sldId id="271" r:id="rId13"/>
    <p:sldId id="272" r:id="rId14"/>
    <p:sldId id="299" r:id="rId15"/>
    <p:sldId id="273" r:id="rId16"/>
    <p:sldId id="300" r:id="rId17"/>
    <p:sldId id="265" r:id="rId18"/>
    <p:sldId id="286" r:id="rId19"/>
    <p:sldId id="287" r:id="rId20"/>
    <p:sldId id="263" r:id="rId21"/>
    <p:sldId id="275" r:id="rId22"/>
    <p:sldId id="294" r:id="rId23"/>
    <p:sldId id="274" r:id="rId24"/>
    <p:sldId id="266" r:id="rId25"/>
    <p:sldId id="264" r:id="rId26"/>
    <p:sldId id="276" r:id="rId27"/>
    <p:sldId id="280" r:id="rId28"/>
    <p:sldId id="288" r:id="rId29"/>
    <p:sldId id="289" r:id="rId30"/>
    <p:sldId id="281" r:id="rId31"/>
    <p:sldId id="290" r:id="rId32"/>
    <p:sldId id="298" r:id="rId33"/>
    <p:sldId id="282" r:id="rId34"/>
    <p:sldId id="297" r:id="rId35"/>
    <p:sldId id="283" r:id="rId36"/>
    <p:sldId id="291" r:id="rId37"/>
    <p:sldId id="277" r:id="rId38"/>
    <p:sldId id="268" r:id="rId39"/>
    <p:sldId id="292" r:id="rId40"/>
    <p:sldId id="293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06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5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1C0513D-4EA7-422A-B363-C2CE91A10BA5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670843E-4E0D-48A5-9097-3CAE517AB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C0513D-4EA7-422A-B363-C2CE91A10BA5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70843E-4E0D-48A5-9097-3CAE517AB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C0513D-4EA7-422A-B363-C2CE91A10BA5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70843E-4E0D-48A5-9097-3CAE517AB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C0513D-4EA7-422A-B363-C2CE91A10BA5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70843E-4E0D-48A5-9097-3CAE517ABC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C0513D-4EA7-422A-B363-C2CE91A10BA5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70843E-4E0D-48A5-9097-3CAE517ABC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C0513D-4EA7-422A-B363-C2CE91A10BA5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70843E-4E0D-48A5-9097-3CAE517ABC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C0513D-4EA7-422A-B363-C2CE91A10BA5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70843E-4E0D-48A5-9097-3CAE517AB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C0513D-4EA7-422A-B363-C2CE91A10BA5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70843E-4E0D-48A5-9097-3CAE517ABC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C0513D-4EA7-422A-B363-C2CE91A10BA5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70843E-4E0D-48A5-9097-3CAE517AB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1C0513D-4EA7-422A-B363-C2CE91A10BA5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70843E-4E0D-48A5-9097-3CAE517AB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1C0513D-4EA7-422A-B363-C2CE91A10BA5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70843E-4E0D-48A5-9097-3CAE517ABC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1C0513D-4EA7-422A-B363-C2CE91A10BA5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670843E-4E0D-48A5-9097-3CAE517ABC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Download\Happy_minus_-_Pharrell_Williams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b="1" dirty="0">
                <a:solidFill>
                  <a:srgbClr val="002060"/>
                </a:solidFill>
              </a:rPr>
              <a:t>I am </a:t>
            </a:r>
            <a:r>
              <a:rPr lang="en-US" sz="8800" b="1" dirty="0" err="1">
                <a:solidFill>
                  <a:srgbClr val="002060"/>
                </a:solidFill>
              </a:rPr>
              <a:t>Lilit</a:t>
            </a:r>
            <a:r>
              <a:rPr lang="en-US" sz="8800" b="1" dirty="0">
                <a:solidFill>
                  <a:srgbClr val="002060"/>
                </a:solidFill>
              </a:rPr>
              <a:t> </a:t>
            </a:r>
            <a:r>
              <a:rPr lang="en-US" sz="8800" b="1" dirty="0" err="1">
                <a:solidFill>
                  <a:srgbClr val="002060"/>
                </a:solidFill>
              </a:rPr>
              <a:t>Nikoghosyan</a:t>
            </a:r>
            <a:r>
              <a:rPr lang="en-US" sz="8800" b="1" dirty="0" smtClean="0">
                <a:solidFill>
                  <a:srgbClr val="002060"/>
                </a:solidFill>
              </a:rPr>
              <a:t>.</a:t>
            </a:r>
            <a:endParaRPr lang="ru-RU" sz="8800" dirty="0">
              <a:solidFill>
                <a:srgbClr val="002060"/>
              </a:solidFill>
            </a:endParaRPr>
          </a:p>
        </p:txBody>
      </p:sp>
      <p:pic>
        <p:nvPicPr>
          <p:cNvPr id="5" name="Happy_minus_-_Pharrell_William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-785850" y="321468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572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-0-02-05-65733f5ddf529253d917e0b6724b29f832106b78f4940f40a26ac9a203da5a9e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071672" y="71412"/>
            <a:ext cx="4929220" cy="75009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</a:rPr>
              <a:t>It’s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my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first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day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in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school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3010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46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My </a:t>
            </a:r>
            <a:r>
              <a:rPr lang="en-US" dirty="0" smtClean="0">
                <a:solidFill>
                  <a:srgbClr val="002060"/>
                </a:solidFill>
              </a:rPr>
              <a:t>birthday with my class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3432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SC066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819" y="500042"/>
            <a:ext cx="7079767" cy="5626121"/>
          </a:xfrm>
        </p:spPr>
      </p:pic>
    </p:spTree>
  </p:cSld>
  <p:clrMapOvr>
    <a:masterClrMapping/>
  </p:clrMapOvr>
  <p:transition advTm="826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57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000108"/>
            <a:ext cx="6786609" cy="512605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00090" cy="7969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Tm="2215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686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357166"/>
            <a:ext cx="5572164" cy="5792810"/>
          </a:xfrm>
        </p:spPr>
      </p:pic>
    </p:spTree>
  </p:cSld>
  <p:clrMapOvr>
    <a:masterClrMapping/>
  </p:clrMapOvr>
  <p:transition advTm="4000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985462_1481045855520587_49715484631479343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My last call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  <p:transition advTm="3058"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50706_1400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428604"/>
            <a:ext cx="5500726" cy="5578496"/>
          </a:xfrm>
        </p:spPr>
      </p:pic>
    </p:spTree>
  </p:cSld>
  <p:clrMapOvr>
    <a:masterClrMapping/>
  </p:clrMapOvr>
  <p:transition advTm="5000"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229600" cy="5143536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002060"/>
                </a:solidFill>
              </a:rPr>
              <a:t>In 2008-2015 I went to musical school</a:t>
            </a:r>
            <a:r>
              <a:rPr lang="ru-RU" sz="8000" dirty="0" smtClean="0">
                <a:solidFill>
                  <a:srgbClr val="002060"/>
                </a:solidFill>
              </a:rPr>
              <a:t/>
            </a:r>
            <a:br>
              <a:rPr lang="ru-RU" sz="8000" dirty="0" smtClean="0">
                <a:solidFill>
                  <a:srgbClr val="002060"/>
                </a:solidFill>
              </a:rPr>
            </a:br>
            <a:endParaRPr lang="ru-RU" sz="8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2839"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F</a:t>
            </a:r>
            <a:r>
              <a:rPr lang="en-US" sz="4400" dirty="0" err="1" smtClean="0">
                <a:solidFill>
                  <a:srgbClr val="002060"/>
                </a:solidFill>
              </a:rPr>
              <a:t>ree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smtClean="0">
                <a:solidFill>
                  <a:srgbClr val="002060"/>
                </a:solidFill>
              </a:rPr>
              <a:t>time I like to read books, watch </a:t>
            </a:r>
            <a:r>
              <a:rPr lang="en-US" sz="4400" dirty="0" smtClean="0">
                <a:solidFill>
                  <a:srgbClr val="002060"/>
                </a:solidFill>
              </a:rPr>
              <a:t>movies</a:t>
            </a:r>
            <a:r>
              <a:rPr lang="ru-RU" sz="4400" dirty="0" smtClean="0">
                <a:solidFill>
                  <a:srgbClr val="002060"/>
                </a:solidFill>
              </a:rPr>
              <a:t>.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smtClean="0">
                <a:solidFill>
                  <a:srgbClr val="002060"/>
                </a:solidFill>
              </a:rPr>
              <a:t>I also </a:t>
            </a:r>
            <a:r>
              <a:rPr lang="en-US" sz="4400" dirty="0" smtClean="0">
                <a:solidFill>
                  <a:srgbClr val="002060"/>
                </a:solidFill>
              </a:rPr>
              <a:t>love to play </a:t>
            </a:r>
            <a:r>
              <a:rPr lang="en-US" sz="4400" dirty="0" smtClean="0">
                <a:solidFill>
                  <a:srgbClr val="002060"/>
                </a:solidFill>
              </a:rPr>
              <a:t>football </a:t>
            </a:r>
            <a:r>
              <a:rPr lang="en-US" sz="4400" dirty="0" smtClean="0">
                <a:solidFill>
                  <a:srgbClr val="002060"/>
                </a:solidFill>
              </a:rPr>
              <a:t>and basketball, </a:t>
            </a:r>
            <a:r>
              <a:rPr lang="en-US" sz="4400" dirty="0" smtClean="0">
                <a:solidFill>
                  <a:srgbClr val="002060"/>
                </a:solidFill>
              </a:rPr>
              <a:t>and I </a:t>
            </a:r>
            <a:r>
              <a:rPr lang="en-US" sz="4400" dirty="0" smtClean="0">
                <a:solidFill>
                  <a:srgbClr val="002060"/>
                </a:solidFill>
              </a:rPr>
              <a:t>have </a:t>
            </a:r>
            <a:r>
              <a:rPr lang="en-US" sz="4400" dirty="0" smtClean="0">
                <a:solidFill>
                  <a:srgbClr val="002060"/>
                </a:solidFill>
              </a:rPr>
              <a:t>been </a:t>
            </a:r>
            <a:r>
              <a:rPr lang="en-US" sz="4400" dirty="0" smtClean="0">
                <a:solidFill>
                  <a:srgbClr val="002060"/>
                </a:solidFill>
              </a:rPr>
              <a:t>involved in our school basketball team, where I had a lot of success.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5382"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50415_1430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857224" y="714356"/>
            <a:ext cx="7783846" cy="5652036"/>
          </a:xfrm>
        </p:spPr>
      </p:pic>
    </p:spTree>
  </p:cSld>
  <p:clrMapOvr>
    <a:masterClrMapping/>
  </p:clrMapOvr>
  <p:transition advTm="3369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-0-02-01-c249d816bfcf26fad077e7a8420fc13996f5c106a15a44498f6d0c0fd975d1b1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796" y="101958"/>
            <a:ext cx="8729922" cy="6613190"/>
          </a:xfrm>
        </p:spPr>
      </p:pic>
    </p:spTree>
  </p:cSld>
  <p:clrMapOvr>
    <a:masterClrMapping/>
  </p:clrMapOvr>
  <p:transition advTm="3214"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I learned at primary school is excellent and I had a lot of </a:t>
            </a:r>
            <a:r>
              <a:rPr lang="en-US" sz="6000" dirty="0" smtClean="0">
                <a:solidFill>
                  <a:srgbClr val="002060"/>
                </a:solidFill>
              </a:rPr>
              <a:t>victories.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4446"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-0-02-05-838978fae451008bfcc6c194025f4746c255dec9416b2a69ed21601d6394bd03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571480"/>
            <a:ext cx="8046156" cy="5554683"/>
          </a:xfrm>
        </p:spPr>
      </p:pic>
    </p:spTree>
  </p:cSld>
  <p:clrMapOvr>
    <a:masterClrMapping/>
  </p:clrMapOvr>
  <p:transition advTm="5429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5400" dirty="0" err="1" smtClean="0"/>
              <a:t>My</a:t>
            </a:r>
            <a:r>
              <a:rPr lang="ru-RU" sz="5400" dirty="0" smtClean="0"/>
              <a:t> </a:t>
            </a:r>
            <a:r>
              <a:rPr lang="ru-RU" sz="5400" dirty="0" err="1" smtClean="0"/>
              <a:t>favourite</a:t>
            </a:r>
            <a:r>
              <a:rPr lang="ru-RU" sz="5400" dirty="0" smtClean="0"/>
              <a:t> </a:t>
            </a:r>
            <a:r>
              <a:rPr lang="ru-RU" sz="5400" dirty="0" err="1" smtClean="0"/>
              <a:t>subjects</a:t>
            </a:r>
            <a:r>
              <a:rPr lang="ru-RU" sz="5400" dirty="0" smtClean="0"/>
              <a:t> </a:t>
            </a:r>
            <a:r>
              <a:rPr lang="ru-RU" sz="5400" dirty="0" err="1" smtClean="0"/>
              <a:t>are</a:t>
            </a:r>
            <a:r>
              <a:rPr lang="ru-RU" sz="5400" dirty="0" smtClean="0"/>
              <a:t> </a:t>
            </a:r>
            <a:r>
              <a:rPr lang="ru-RU" sz="5400" dirty="0" err="1" smtClean="0"/>
              <a:t>mathematiks,english</a:t>
            </a:r>
            <a:r>
              <a:rPr lang="ru-RU" sz="5400" dirty="0" smtClean="0"/>
              <a:t> </a:t>
            </a:r>
            <a:r>
              <a:rPr lang="ru-RU" sz="5400" dirty="0" err="1" smtClean="0"/>
              <a:t>and</a:t>
            </a:r>
            <a:r>
              <a:rPr lang="ru-RU" sz="5400" dirty="0" smtClean="0"/>
              <a:t> </a:t>
            </a:r>
            <a:r>
              <a:rPr lang="en-US" sz="5400" dirty="0" err="1" smtClean="0"/>
              <a:t>armenian</a:t>
            </a:r>
            <a:r>
              <a:rPr lang="en-US" sz="5400" dirty="0" smtClean="0"/>
              <a:t> </a:t>
            </a:r>
            <a:r>
              <a:rPr lang="en-US" sz="5400" dirty="0" smtClean="0"/>
              <a:t>language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  <p:transition advTm="4399"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sz="4800" b="1" dirty="0">
                <a:solidFill>
                  <a:srgbClr val="002060"/>
                </a:solidFill>
              </a:rPr>
              <a:t>I wrote a composition about Armenian Genocide and </a:t>
            </a:r>
            <a:r>
              <a:rPr lang="ru-RU" sz="4800" b="1" dirty="0">
                <a:solidFill>
                  <a:srgbClr val="002060"/>
                </a:solidFill>
              </a:rPr>
              <a:t>I </a:t>
            </a:r>
            <a:r>
              <a:rPr lang="ru-RU" sz="4800" b="1" dirty="0" err="1">
                <a:solidFill>
                  <a:srgbClr val="002060"/>
                </a:solidFill>
              </a:rPr>
              <a:t>won</a:t>
            </a:r>
            <a:r>
              <a:rPr lang="ru-RU" sz="4800" b="1" dirty="0">
                <a:solidFill>
                  <a:srgbClr val="002060"/>
                </a:solidFill>
              </a:rPr>
              <a:t> </a:t>
            </a:r>
            <a:r>
              <a:rPr lang="ru-RU" sz="4800" b="1" dirty="0" err="1">
                <a:solidFill>
                  <a:srgbClr val="002060"/>
                </a:solidFill>
              </a:rPr>
              <a:t>first</a:t>
            </a:r>
            <a:r>
              <a:rPr lang="ru-RU" sz="4800" b="1" dirty="0">
                <a:solidFill>
                  <a:srgbClr val="002060"/>
                </a:solidFill>
              </a:rPr>
              <a:t> </a:t>
            </a:r>
            <a:r>
              <a:rPr lang="ru-RU" sz="4800" b="1" dirty="0" err="1">
                <a:solidFill>
                  <a:srgbClr val="002060"/>
                </a:solidFill>
              </a:rPr>
              <a:t>place</a:t>
            </a:r>
            <a:r>
              <a:rPr lang="ru-RU" sz="4800" b="1" dirty="0">
                <a:solidFill>
                  <a:srgbClr val="002060"/>
                </a:solidFill>
              </a:rPr>
              <a:t> </a:t>
            </a:r>
            <a:r>
              <a:rPr lang="ru-RU" sz="4800" b="1" dirty="0" err="1">
                <a:solidFill>
                  <a:srgbClr val="002060"/>
                </a:solidFill>
              </a:rPr>
              <a:t>in</a:t>
            </a:r>
            <a:r>
              <a:rPr lang="ru-RU" sz="4800" b="1" dirty="0">
                <a:solidFill>
                  <a:srgbClr val="002060"/>
                </a:solidFill>
              </a:rPr>
              <a:t> </a:t>
            </a:r>
            <a:r>
              <a:rPr lang="ru-RU" sz="4800" b="1" dirty="0" err="1">
                <a:solidFill>
                  <a:srgbClr val="002060"/>
                </a:solidFill>
              </a:rPr>
              <a:t>the</a:t>
            </a:r>
            <a:r>
              <a:rPr lang="ru-RU" sz="4800" b="1" dirty="0">
                <a:solidFill>
                  <a:srgbClr val="002060"/>
                </a:solidFill>
              </a:rPr>
              <a:t> </a:t>
            </a:r>
            <a:r>
              <a:rPr lang="ru-RU" sz="4800" b="1" dirty="0" err="1">
                <a:solidFill>
                  <a:srgbClr val="002060"/>
                </a:solidFill>
              </a:rPr>
              <a:t>republican</a:t>
            </a:r>
            <a:r>
              <a:rPr lang="ru-RU" sz="4800" b="1" dirty="0">
                <a:solidFill>
                  <a:srgbClr val="002060"/>
                </a:solidFill>
              </a:rPr>
              <a:t> </a:t>
            </a:r>
            <a:r>
              <a:rPr lang="ru-RU" sz="4800" b="1" dirty="0" err="1">
                <a:solidFill>
                  <a:srgbClr val="002060"/>
                </a:solidFill>
              </a:rPr>
              <a:t>stage</a:t>
            </a:r>
            <a:r>
              <a:rPr lang="ru-RU" sz="4800" b="1" dirty="0">
                <a:solidFill>
                  <a:srgbClr val="002060"/>
                </a:solidFill>
              </a:rPr>
              <a:t>.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4930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726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500042"/>
            <a:ext cx="6572296" cy="6000792"/>
          </a:xfrm>
        </p:spPr>
      </p:pic>
    </p:spTree>
  </p:cSld>
  <p:clrMapOvr>
    <a:masterClrMapping/>
  </p:clrMapOvr>
  <p:transition advTm="2434"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-0-02-05-6f856af4e4ee195edc3ee01f4d4f30ce2af53278f85caa26fc1a953da9c7a150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714356"/>
            <a:ext cx="8046156" cy="5411807"/>
          </a:xfrm>
        </p:spPr>
      </p:pic>
    </p:spTree>
  </p:cSld>
  <p:clrMapOvr>
    <a:masterClrMapping/>
  </p:clrMapOvr>
  <p:transition advTm="3698"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12309787_10207748176320529_5441494693126259290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785794"/>
            <a:ext cx="8046156" cy="5214974"/>
          </a:xfrm>
        </p:spPr>
      </p:pic>
    </p:spTree>
  </p:cSld>
  <p:clrMapOvr>
    <a:masterClrMapping/>
  </p:clrMapOvr>
  <p:transition advTm="4430"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002060"/>
                </a:solidFill>
              </a:rPr>
              <a:t>I </a:t>
            </a:r>
            <a:r>
              <a:rPr lang="ru-RU" sz="4800" b="1" dirty="0" err="1">
                <a:solidFill>
                  <a:srgbClr val="002060"/>
                </a:solidFill>
              </a:rPr>
              <a:t>also</a:t>
            </a:r>
            <a:r>
              <a:rPr lang="ru-RU" sz="4800" b="1" dirty="0">
                <a:solidFill>
                  <a:srgbClr val="002060"/>
                </a:solidFill>
              </a:rPr>
              <a:t> </a:t>
            </a:r>
            <a:r>
              <a:rPr lang="ru-RU" sz="4800" b="1" dirty="0" err="1">
                <a:solidFill>
                  <a:srgbClr val="002060"/>
                </a:solidFill>
              </a:rPr>
              <a:t>participated</a:t>
            </a:r>
            <a:r>
              <a:rPr lang="ru-RU" sz="4800" b="1" dirty="0">
                <a:solidFill>
                  <a:srgbClr val="002060"/>
                </a:solidFill>
              </a:rPr>
              <a:t> </a:t>
            </a:r>
            <a:r>
              <a:rPr lang="ru-RU" sz="4800" b="1" dirty="0" err="1">
                <a:solidFill>
                  <a:srgbClr val="002060"/>
                </a:solidFill>
              </a:rPr>
              <a:t>in</a:t>
            </a:r>
            <a:r>
              <a:rPr lang="ru-RU" sz="4800" b="1" dirty="0">
                <a:solidFill>
                  <a:srgbClr val="002060"/>
                </a:solidFill>
              </a:rPr>
              <a:t> </a:t>
            </a:r>
            <a:r>
              <a:rPr lang="ru-RU" sz="4800" b="1" dirty="0" err="1">
                <a:solidFill>
                  <a:srgbClr val="002060"/>
                </a:solidFill>
              </a:rPr>
              <a:t>various</a:t>
            </a:r>
            <a:r>
              <a:rPr lang="ru-RU" sz="4800" b="1" dirty="0">
                <a:solidFill>
                  <a:srgbClr val="002060"/>
                </a:solidFill>
              </a:rPr>
              <a:t> </a:t>
            </a:r>
            <a:r>
              <a:rPr lang="ru-RU" sz="4800" b="1" dirty="0" err="1">
                <a:solidFill>
                  <a:srgbClr val="002060"/>
                </a:solidFill>
              </a:rPr>
              <a:t>competitions</a:t>
            </a:r>
            <a:r>
              <a:rPr lang="ru-RU" sz="4800" b="1" dirty="0">
                <a:solidFill>
                  <a:srgbClr val="002060"/>
                </a:solidFill>
              </a:rPr>
              <a:t>, </a:t>
            </a:r>
            <a:r>
              <a:rPr lang="ru-RU" sz="4800" b="1" dirty="0" err="1">
                <a:solidFill>
                  <a:srgbClr val="002060"/>
                </a:solidFill>
              </a:rPr>
              <a:t>where</a:t>
            </a:r>
            <a:r>
              <a:rPr lang="ru-RU" sz="4800" b="1" dirty="0">
                <a:solidFill>
                  <a:srgbClr val="002060"/>
                </a:solidFill>
              </a:rPr>
              <a:t> I </a:t>
            </a:r>
            <a:r>
              <a:rPr lang="ru-RU" sz="4800" b="1" dirty="0" err="1">
                <a:solidFill>
                  <a:srgbClr val="002060"/>
                </a:solidFill>
              </a:rPr>
              <a:t>write</a:t>
            </a:r>
            <a:r>
              <a:rPr lang="ru-RU" sz="4800" b="1" dirty="0">
                <a:solidFill>
                  <a:srgbClr val="002060"/>
                </a:solidFill>
              </a:rPr>
              <a:t> </a:t>
            </a:r>
            <a:r>
              <a:rPr lang="ru-RU" sz="4800" b="1" dirty="0" err="1">
                <a:solidFill>
                  <a:srgbClr val="002060"/>
                </a:solidFill>
              </a:rPr>
              <a:t>English</a:t>
            </a:r>
            <a:r>
              <a:rPr lang="ru-RU" sz="4800" b="1" dirty="0">
                <a:solidFill>
                  <a:srgbClr val="002060"/>
                </a:solidFill>
              </a:rPr>
              <a:t> </a:t>
            </a:r>
            <a:r>
              <a:rPr lang="ru-RU" sz="4800" b="1" dirty="0" err="1">
                <a:solidFill>
                  <a:srgbClr val="002060"/>
                </a:solidFill>
              </a:rPr>
              <a:t>essays</a:t>
            </a:r>
            <a:r>
              <a:rPr lang="ru-RU" sz="4800" b="1" dirty="0">
                <a:solidFill>
                  <a:srgbClr val="002060"/>
                </a:solidFill>
              </a:rPr>
              <a:t> </a:t>
            </a:r>
            <a:r>
              <a:rPr lang="ru-RU" sz="4800" b="1" dirty="0" err="1">
                <a:solidFill>
                  <a:srgbClr val="002060"/>
                </a:solidFill>
              </a:rPr>
              <a:t>and</a:t>
            </a:r>
            <a:r>
              <a:rPr lang="ru-RU" sz="4800" b="1" dirty="0">
                <a:solidFill>
                  <a:srgbClr val="002060"/>
                </a:solidFill>
              </a:rPr>
              <a:t> </a:t>
            </a:r>
            <a:r>
              <a:rPr lang="ru-RU" sz="4800" b="1" dirty="0" err="1">
                <a:solidFill>
                  <a:srgbClr val="002060"/>
                </a:solidFill>
              </a:rPr>
              <a:t>held</a:t>
            </a:r>
            <a:r>
              <a:rPr lang="ru-RU" sz="4800" b="1" dirty="0">
                <a:solidFill>
                  <a:srgbClr val="002060"/>
                </a:solidFill>
              </a:rPr>
              <a:t> </a:t>
            </a:r>
            <a:r>
              <a:rPr lang="ru-RU" sz="4800" b="1" dirty="0" err="1">
                <a:solidFill>
                  <a:srgbClr val="002060"/>
                </a:solidFill>
              </a:rPr>
              <a:t>high</a:t>
            </a:r>
            <a:r>
              <a:rPr lang="ru-RU" sz="4800" b="1" dirty="0">
                <a:solidFill>
                  <a:srgbClr val="002060"/>
                </a:solidFill>
              </a:rPr>
              <a:t> </a:t>
            </a:r>
            <a:r>
              <a:rPr lang="ru-RU" sz="4800" b="1" dirty="0" err="1">
                <a:solidFill>
                  <a:srgbClr val="002060"/>
                </a:solidFill>
              </a:rPr>
              <a:t>positions</a:t>
            </a:r>
            <a:r>
              <a:rPr lang="ru-RU" sz="4800" b="1" dirty="0">
                <a:solidFill>
                  <a:srgbClr val="002060"/>
                </a:solidFill>
              </a:rPr>
              <a:t>.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4087"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-0-02-05-77c873bf4fbd497887b5e6a3f766b1930dd0ac77926c2681ae2f325f3b063299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857356" y="-142902"/>
            <a:ext cx="5429289" cy="7572429"/>
          </a:xfrm>
        </p:spPr>
      </p:pic>
    </p:spTree>
  </p:cSld>
  <p:clrMapOvr>
    <a:masterClrMapping/>
  </p:clrMapOvr>
  <p:transition advTm="3135">
    <p:pull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509257_0559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In 2015 I entered to high school.</a:t>
            </a:r>
            <a:endParaRPr lang="ru-RU" dirty="0"/>
          </a:p>
        </p:txBody>
      </p:sp>
    </p:spTree>
  </p:cSld>
  <p:clrMapOvr>
    <a:masterClrMapping/>
  </p:clrMapOvr>
  <p:transition advTm="2901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-0-02-01-8bd61050126fb157648b89e03d78b8b56dcf170903904b49dd30f69486c42814-V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250133" y="535764"/>
            <a:ext cx="6429419" cy="5786478"/>
          </a:xfrm>
        </p:spPr>
      </p:pic>
    </p:spTree>
  </p:cSld>
  <p:clrMapOvr>
    <a:masterClrMapping/>
  </p:clrMapOvr>
  <p:transition advTm="2855">
    <p:wheel spokes="2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150910_15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845838" y="1726006"/>
            <a:ext cx="5357850" cy="462043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W</a:t>
            </a:r>
            <a:r>
              <a:rPr lang="en-US" dirty="0" err="1" smtClean="0">
                <a:solidFill>
                  <a:srgbClr val="002060"/>
                </a:solidFill>
              </a:rPr>
              <a:t>ith</a:t>
            </a:r>
            <a:r>
              <a:rPr lang="en-US" dirty="0" smtClean="0">
                <a:solidFill>
                  <a:srgbClr val="002060"/>
                </a:solidFill>
              </a:rPr>
              <a:t> my teacher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3057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6030285021607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2067" y="1481138"/>
            <a:ext cx="6059865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National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Assembly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of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the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Republic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of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Armenia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4571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WP_20151028_13_59_14_Selfie.jpg"/>
          <p:cNvPicPr>
            <a:picLocks noGrp="1" noChangeAspect="1"/>
          </p:cNvPicPr>
          <p:nvPr>
            <p:ph idx="1"/>
          </p:nvPr>
        </p:nvPicPr>
        <p:blipFill>
          <a:blip r:embed="rId2"/>
          <a:srcRect r="37936"/>
          <a:stretch>
            <a:fillRect/>
          </a:stretch>
        </p:blipFill>
        <p:spPr>
          <a:xfrm>
            <a:off x="1071538" y="785794"/>
            <a:ext cx="6643734" cy="5311780"/>
          </a:xfrm>
        </p:spPr>
      </p:pic>
    </p:spTree>
  </p:cSld>
  <p:clrMapOvr>
    <a:masterClrMapping/>
  </p:clrMapOvr>
  <p:transition advTm="4000">
    <p:pull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088149_1632189577029417_6585938832992596931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4764" y="1481138"/>
            <a:ext cx="3394472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</a:rPr>
              <a:t>With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my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friends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3011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61008_1656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357298"/>
            <a:ext cx="5357849" cy="47339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Judicial game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4000">
    <p:pull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110267_687450844752130_4872558341781427218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000108"/>
            <a:ext cx="7572428" cy="5214974"/>
          </a:xfrm>
        </p:spPr>
      </p:pic>
    </p:spTree>
  </p:cSld>
  <p:clrMapOvr>
    <a:masterClrMapping/>
  </p:clrMapOvr>
  <p:transition advTm="3338"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eceived_1550275248634375(0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600200"/>
            <a:ext cx="6643733" cy="47577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day dedicated to the Armenian Army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4197"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93862_1655815671333474_868980608359708534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6179" y="1481138"/>
            <a:ext cx="5311642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T</a:t>
            </a:r>
            <a:r>
              <a:rPr lang="en-US" dirty="0" smtClean="0">
                <a:solidFill>
                  <a:srgbClr val="002060"/>
                </a:solidFill>
              </a:rPr>
              <a:t>his </a:t>
            </a:r>
            <a:r>
              <a:rPr lang="en-US" dirty="0">
                <a:solidFill>
                  <a:srgbClr val="002060"/>
                </a:solidFill>
              </a:rPr>
              <a:t>is our class masquerade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4976"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52049697889195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1" y="1071546"/>
            <a:ext cx="7715304" cy="5286412"/>
          </a:xfrm>
        </p:spPr>
      </p:pic>
    </p:spTree>
  </p:cSld>
  <p:clrMapOvr>
    <a:masterClrMapping/>
  </p:clrMapOvr>
  <p:transition advTm="3401"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-0-02-01-6d64bc4a5cb4f59e1f7e07b44dc7419df8a0440b4169fe5a3216ce59170d2553-V(0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785794"/>
            <a:ext cx="7500990" cy="5715040"/>
          </a:xfrm>
        </p:spPr>
      </p:pic>
    </p:spTree>
  </p:cSld>
  <p:clrMapOvr>
    <a:masterClrMapping/>
  </p:clrMapOvr>
  <p:transition advTm="3884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142984"/>
            <a:ext cx="8229600" cy="5168905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002060"/>
                </a:solidFill>
              </a:rPr>
              <a:t>I was born at 2000 in Armenia in </a:t>
            </a:r>
            <a:r>
              <a:rPr lang="en-US" sz="6600" b="1" dirty="0" err="1" smtClean="0">
                <a:solidFill>
                  <a:srgbClr val="002060"/>
                </a:solidFill>
              </a:rPr>
              <a:t>Kotayk</a:t>
            </a:r>
            <a:r>
              <a:rPr lang="en-US" sz="6600" b="1" dirty="0" smtClean="0">
                <a:solidFill>
                  <a:srgbClr val="002060"/>
                </a:solidFill>
              </a:rPr>
              <a:t> region in </a:t>
            </a:r>
            <a:r>
              <a:rPr lang="en-US" sz="6600" b="1" dirty="0" err="1" smtClean="0">
                <a:solidFill>
                  <a:srgbClr val="002060"/>
                </a:solidFill>
              </a:rPr>
              <a:t>Hrazdan</a:t>
            </a:r>
            <a:r>
              <a:rPr lang="en-US" sz="6600" b="1" dirty="0" smtClean="0">
                <a:solidFill>
                  <a:srgbClr val="002060"/>
                </a:solidFill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</a:rPr>
              <a:t>city.I</a:t>
            </a:r>
            <a:r>
              <a:rPr lang="en-US" sz="6600" b="1" dirty="0" smtClean="0">
                <a:solidFill>
                  <a:srgbClr val="002060"/>
                </a:solidFill>
              </a:rPr>
              <a:t> am 16 years old.</a:t>
            </a:r>
            <a:endParaRPr lang="ru-RU" sz="6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4196">
    <p:wheel spokes="2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-0-02-01-34eee10958dc711ca38ee8597cbcca5cccfa9f39829ab5501c7c1e478dfba753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481138"/>
            <a:ext cx="8046155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</a:rPr>
              <a:t>My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birthday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with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my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friends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3401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received_1613798445610472(0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500042"/>
            <a:ext cx="6429420" cy="5715040"/>
          </a:xfrm>
        </p:spPr>
      </p:pic>
    </p:spTree>
  </p:cSld>
  <p:clrMapOvr>
    <a:masterClrMapping/>
  </p:clrMapOvr>
  <p:transition advTm="3000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809796_1679909145590793_559884728163512777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357166"/>
            <a:ext cx="5643602" cy="6017511"/>
          </a:xfrm>
        </p:spPr>
      </p:pic>
    </p:spTree>
  </p:cSld>
  <p:clrMapOvr>
    <a:masterClrMapping/>
  </p:clrMapOvr>
  <p:transition advTm="2668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310542_1713868638861510_628593363552813323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071546"/>
            <a:ext cx="5643602" cy="52094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I live with my family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3385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-0-02-01-f10dfd57f3f221b5e3b22f54fb9226effa3760e1cf3baed87766e6f796010de0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000108"/>
            <a:ext cx="7286676" cy="5143536"/>
          </a:xfrm>
        </p:spPr>
      </p:pic>
    </p:spTree>
  </p:cSld>
  <p:clrMapOvr>
    <a:masterClrMapping/>
  </p:clrMapOvr>
  <p:transition advTm="3000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-0-02-05-bd6ebf351b049298b021f2841fea874c7a2d4463ccf676b84316e17e1c49adcc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821638" y="392884"/>
            <a:ext cx="5072098" cy="685804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In 2006 I went to school.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3104"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199</TotalTime>
  <Words>195</Words>
  <Application>Microsoft Office PowerPoint</Application>
  <PresentationFormat>Экран (4:3)</PresentationFormat>
  <Paragraphs>23</Paragraphs>
  <Slides>40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Открытая</vt:lpstr>
      <vt:lpstr>I am Lilit Nikoghosyan.</vt:lpstr>
      <vt:lpstr>Слайд 2</vt:lpstr>
      <vt:lpstr>Слайд 3</vt:lpstr>
      <vt:lpstr>Слайд 4</vt:lpstr>
      <vt:lpstr>Слайд 5</vt:lpstr>
      <vt:lpstr>Слайд 6</vt:lpstr>
      <vt:lpstr>I live with my family</vt:lpstr>
      <vt:lpstr>Слайд 8</vt:lpstr>
      <vt:lpstr>In 2006 I went to school.</vt:lpstr>
      <vt:lpstr>It’s my first day in school</vt:lpstr>
      <vt:lpstr>My birthday with my class</vt:lpstr>
      <vt:lpstr>Слайд 12</vt:lpstr>
      <vt:lpstr> </vt:lpstr>
      <vt:lpstr>Слайд 14</vt:lpstr>
      <vt:lpstr>My last call  </vt:lpstr>
      <vt:lpstr>Слайд 16</vt:lpstr>
      <vt:lpstr>In 2008-2015 I went to musical school 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In 2015 I entered to high school.</vt:lpstr>
      <vt:lpstr>With my teacher</vt:lpstr>
      <vt:lpstr>National Assembly of the Republic of Armenia</vt:lpstr>
      <vt:lpstr>Слайд 32</vt:lpstr>
      <vt:lpstr>With my friends</vt:lpstr>
      <vt:lpstr>Judicial game</vt:lpstr>
      <vt:lpstr>Слайд 35</vt:lpstr>
      <vt:lpstr>A day dedicated to the Armenian Army</vt:lpstr>
      <vt:lpstr>This is our class masquerade  </vt:lpstr>
      <vt:lpstr>Слайд 38</vt:lpstr>
      <vt:lpstr>Слайд 39</vt:lpstr>
      <vt:lpstr>My birthday with my friends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am Lilit Nikoghosyan.</dc:title>
  <dc:creator>KAREN</dc:creator>
  <cp:lastModifiedBy>KAREN</cp:lastModifiedBy>
  <cp:revision>21</cp:revision>
  <dcterms:created xsi:type="dcterms:W3CDTF">2016-12-10T15:02:09Z</dcterms:created>
  <dcterms:modified xsi:type="dcterms:W3CDTF">2016-12-11T12:07:49Z</dcterms:modified>
</cp:coreProperties>
</file>