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o-RO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Faceți clic pe pictogramă pentru a adăuga o imagine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FD44A3-5FAA-43AB-AA0B-D1E0DA8E255B}" type="datetimeFigureOut">
              <a:rPr lang="ro-RO" smtClean="0"/>
              <a:t>09.04.2015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1EF191-A2CD-46EB-800F-9EBBA5362D25}" type="slidenum">
              <a:rPr lang="ro-RO" smtClean="0"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 err="1" smtClean="0"/>
              <a:t>Les</a:t>
            </a:r>
            <a:r>
              <a:rPr lang="ro-RO" dirty="0" smtClean="0"/>
              <a:t>  </a:t>
            </a:r>
            <a:r>
              <a:rPr lang="ro-RO" dirty="0" err="1" smtClean="0"/>
              <a:t>activités</a:t>
            </a:r>
            <a:r>
              <a:rPr lang="ro-RO" dirty="0" smtClean="0"/>
              <a:t> </a:t>
            </a:r>
            <a:r>
              <a:rPr lang="ro-RO" dirty="0" err="1" smtClean="0"/>
              <a:t>touristiques</a:t>
            </a:r>
            <a:r>
              <a:rPr lang="ro-RO" dirty="0" smtClean="0"/>
              <a:t> </a:t>
            </a:r>
            <a:br>
              <a:rPr lang="ro-RO" dirty="0" smtClean="0"/>
            </a:br>
            <a:r>
              <a:rPr lang="ro-RO" dirty="0" smtClean="0"/>
              <a:t>de </a:t>
            </a:r>
            <a:r>
              <a:rPr lang="ro-RO" dirty="0" err="1" smtClean="0"/>
              <a:t>notre</a:t>
            </a:r>
            <a:r>
              <a:rPr lang="ro-RO" dirty="0" smtClean="0"/>
              <a:t> </a:t>
            </a:r>
            <a:r>
              <a:rPr lang="ro-RO" dirty="0" err="1" smtClean="0"/>
              <a:t>région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740508"/>
          </a:xfrm>
        </p:spPr>
        <p:txBody>
          <a:bodyPr/>
          <a:lstStyle/>
          <a:p>
            <a:endParaRPr lang="ro-RO" dirty="0" smtClean="0"/>
          </a:p>
          <a:p>
            <a:r>
              <a:rPr lang="ro-RO" dirty="0" err="1" smtClean="0"/>
              <a:t>Husarencu</a:t>
            </a:r>
            <a:r>
              <a:rPr lang="ro-RO" dirty="0" smtClean="0"/>
              <a:t> Robert</a:t>
            </a:r>
          </a:p>
          <a:p>
            <a:r>
              <a:rPr lang="ro-RO" dirty="0" err="1" smtClean="0"/>
              <a:t>Glaga</a:t>
            </a:r>
            <a:r>
              <a:rPr lang="ro-RO" dirty="0" smtClean="0"/>
              <a:t> Aurelian Teodor Constantin</a:t>
            </a:r>
          </a:p>
          <a:p>
            <a:r>
              <a:rPr lang="ro-RO" dirty="0" smtClean="0"/>
              <a:t>Toma Cosmin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o-RO" dirty="0" err="1" smtClean="0"/>
              <a:t>Les</a:t>
            </a:r>
            <a:r>
              <a:rPr lang="ro-RO" dirty="0" smtClean="0"/>
              <a:t> </a:t>
            </a:r>
            <a:r>
              <a:rPr lang="ro-RO" dirty="0" err="1" smtClean="0"/>
              <a:t>Monast</a:t>
            </a:r>
            <a:r>
              <a:rPr lang="ro-RO" dirty="0" err="1" smtClean="0">
                <a:latin typeface="Calibri"/>
              </a:rPr>
              <a:t>è</a:t>
            </a:r>
            <a:r>
              <a:rPr lang="ro-RO" dirty="0" err="1" smtClean="0">
                <a:latin typeface="Calibri"/>
              </a:rPr>
              <a:t>res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o-RO" dirty="0" smtClean="0"/>
              <a:t>Le </a:t>
            </a:r>
            <a:r>
              <a:rPr lang="ro-RO" dirty="0" err="1" smtClean="0"/>
              <a:t>Monast</a:t>
            </a:r>
            <a:r>
              <a:rPr lang="ro-RO" dirty="0" err="1" smtClean="0">
                <a:latin typeface="Calibri"/>
              </a:rPr>
              <a:t>ère</a:t>
            </a:r>
            <a:r>
              <a:rPr lang="ro-RO" dirty="0" smtClean="0">
                <a:latin typeface="Calibri"/>
              </a:rPr>
              <a:t> </a:t>
            </a:r>
            <a:r>
              <a:rPr lang="ro-RO" dirty="0" err="1" smtClean="0">
                <a:latin typeface="Calibri"/>
              </a:rPr>
              <a:t>Celic</a:t>
            </a:r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pPr lvl="6">
              <a:buNone/>
            </a:pPr>
            <a:r>
              <a:rPr lang="ro-RO" dirty="0" smtClean="0"/>
              <a:t>                      	 		</a:t>
            </a:r>
            <a:endParaRPr lang="ro-RO" dirty="0"/>
          </a:p>
        </p:txBody>
      </p:sp>
      <p:pic>
        <p:nvPicPr>
          <p:cNvPr id="1026" name="Picture 2" descr="C:\Users\Elev\Desktop\Manastirea Celic De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506931" cy="3143272"/>
          </a:xfrm>
          <a:prstGeom prst="rect">
            <a:avLst/>
          </a:prstGeom>
          <a:noFill/>
        </p:spPr>
      </p:pic>
      <p:pic>
        <p:nvPicPr>
          <p:cNvPr id="1028" name="Picture 4" descr="C:\Users\Elev\Desktop\poza-manastirea-celic-dere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714876" cy="3375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dirty="0" smtClean="0"/>
              <a:t> Le </a:t>
            </a:r>
            <a:r>
              <a:rPr lang="ro-RO" dirty="0" err="1" smtClean="0"/>
              <a:t>Monast</a:t>
            </a:r>
            <a:r>
              <a:rPr lang="ro-RO" dirty="0" err="1" smtClean="0">
                <a:latin typeface="Calibri"/>
              </a:rPr>
              <a:t>ère</a:t>
            </a:r>
            <a:r>
              <a:rPr lang="ro-RO" dirty="0" smtClean="0">
                <a:latin typeface="Calibri"/>
              </a:rPr>
              <a:t> Cocoș</a:t>
            </a:r>
            <a:endParaRPr lang="ro-RO" dirty="0"/>
          </a:p>
        </p:txBody>
      </p:sp>
      <p:pic>
        <p:nvPicPr>
          <p:cNvPr id="2052" name="Picture 4" descr="http://static.infoturism.ro/poze-vacanta/romania/8edfdeb106f0fa2f9046daface7ccce1131680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115" y="428604"/>
            <a:ext cx="4454885" cy="4061311"/>
          </a:xfrm>
          <a:prstGeom prst="rect">
            <a:avLst/>
          </a:prstGeom>
          <a:noFill/>
        </p:spPr>
      </p:pic>
      <p:pic>
        <p:nvPicPr>
          <p:cNvPr id="2054" name="Picture 6" descr="https://ecomuntiimacinului.files.wordpress.com/2011/03/manastirea-cocos-3-iunie-2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Le Delta du </a:t>
            </a:r>
            <a:r>
              <a:rPr lang="ro-RO" dirty="0" err="1" smtClean="0"/>
              <a:t>Danube</a:t>
            </a:r>
            <a:endParaRPr lang="ro-RO" dirty="0"/>
          </a:p>
        </p:txBody>
      </p:sp>
      <p:sp>
        <p:nvSpPr>
          <p:cNvPr id="7" name="Substituent conținut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8436" name="Picture 4" descr="http://razvan-andrei.com/wp-content/uploads/2014/04/DSC_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504" y="1643050"/>
            <a:ext cx="4463957" cy="2714644"/>
          </a:xfrm>
          <a:prstGeom prst="rect">
            <a:avLst/>
          </a:prstGeom>
          <a:noFill/>
        </p:spPr>
      </p:pic>
      <p:pic>
        <p:nvPicPr>
          <p:cNvPr id="18438" name="Picture 6" descr="http://pensiunea-cristiana-deltadunarii.ro/wp-content/uploads/2012/05/slid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4071966" cy="3088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La Mer </a:t>
            </a:r>
            <a:r>
              <a:rPr lang="ro-RO" dirty="0" err="1" smtClean="0"/>
              <a:t>Noire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7410" name="Picture 2" descr="http://www.blog.viotoptravel.ro/wp-content/uploads/2012/11/marea-neagr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1" y="3071810"/>
            <a:ext cx="4462601" cy="3039579"/>
          </a:xfrm>
          <a:prstGeom prst="rect">
            <a:avLst/>
          </a:prstGeom>
          <a:noFill/>
        </p:spPr>
      </p:pic>
      <p:pic>
        <p:nvPicPr>
          <p:cNvPr id="17412" name="Picture 4" descr="http://www.resboiu.ro/wp-content/uploads/2012/02/cazino-constanta-2012-februar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03695"/>
            <a:ext cx="4643470" cy="348260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Les</a:t>
            </a:r>
            <a:r>
              <a:rPr lang="ro-RO" dirty="0" smtClean="0"/>
              <a:t> </a:t>
            </a:r>
            <a:r>
              <a:rPr lang="ro-RO" dirty="0" err="1" smtClean="0"/>
              <a:t>Lacs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ro-RO" dirty="0" smtClean="0"/>
              <a:t>Le Lac Razim</a:t>
            </a:r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pPr lvl="8"/>
            <a:endParaRPr lang="ro-RO" dirty="0" smtClean="0"/>
          </a:p>
          <a:p>
            <a:pPr lvl="8"/>
            <a:r>
              <a:rPr lang="ro-RO" dirty="0" smtClean="0"/>
              <a:t> </a:t>
            </a:r>
            <a:r>
              <a:rPr lang="ro-RO" dirty="0" smtClean="0"/>
              <a:t>      </a:t>
            </a:r>
            <a:endParaRPr lang="ro-RO" dirty="0"/>
          </a:p>
        </p:txBody>
      </p:sp>
      <p:pic>
        <p:nvPicPr>
          <p:cNvPr id="16388" name="Picture 4" descr="https://violetamarculescu.files.wordpress.com/2013/05/vio_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5000660" cy="3327507"/>
          </a:xfrm>
          <a:prstGeom prst="rect">
            <a:avLst/>
          </a:prstGeom>
          <a:noFill/>
        </p:spPr>
      </p:pic>
      <p:sp>
        <p:nvSpPr>
          <p:cNvPr id="6" name="CasetăText 5"/>
          <p:cNvSpPr txBox="1"/>
          <p:nvPr/>
        </p:nvSpPr>
        <p:spPr>
          <a:xfrm>
            <a:off x="5643570" y="514351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Le Lac </a:t>
            </a:r>
            <a:r>
              <a:rPr lang="ro-RO" sz="2800" dirty="0" err="1" smtClean="0"/>
              <a:t>Iacobdeal</a:t>
            </a:r>
            <a:endParaRPr lang="ro-RO" sz="2800" dirty="0"/>
          </a:p>
        </p:txBody>
      </p:sp>
      <p:pic>
        <p:nvPicPr>
          <p:cNvPr id="16390" name="Picture 6" descr="http://www.cugetliber.ro/imagini/original/laculrazim2-1342031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84" y="1357298"/>
            <a:ext cx="4572016" cy="342901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 smtClean="0"/>
              <a:t>Les</a:t>
            </a:r>
            <a:r>
              <a:rPr lang="ro-RO" dirty="0" smtClean="0"/>
              <a:t> </a:t>
            </a:r>
            <a:r>
              <a:rPr lang="ro-RO" dirty="0" err="1" smtClean="0"/>
              <a:t>Montagnes</a:t>
            </a:r>
            <a:r>
              <a:rPr lang="ro-RO" dirty="0" smtClean="0"/>
              <a:t> de Macin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5362" name="Picture 2" descr="https://2urbietorbi.files.wordpress.com/2009/05/muntii_macin_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357298"/>
            <a:ext cx="5139714" cy="3413627"/>
          </a:xfrm>
          <a:prstGeom prst="rect">
            <a:avLst/>
          </a:prstGeom>
          <a:noFill/>
        </p:spPr>
      </p:pic>
      <p:pic>
        <p:nvPicPr>
          <p:cNvPr id="15364" name="Picture 4" descr="http://www.turistik.ro/upalbum/album_articol_1061_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28934"/>
            <a:ext cx="5072098" cy="3804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lme">
  <a:themeElements>
    <a:clrScheme name="Culm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ulm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lm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41</Words>
  <Application>Microsoft Office PowerPoint</Application>
  <PresentationFormat>Expunere pe ecran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7</vt:i4>
      </vt:variant>
    </vt:vector>
  </HeadingPairs>
  <TitlesOfParts>
    <vt:vector size="8" baseType="lpstr">
      <vt:lpstr>Culme</vt:lpstr>
      <vt:lpstr>Les  activités touristiques  de notre région</vt:lpstr>
      <vt:lpstr>Les Monastères</vt:lpstr>
      <vt:lpstr>Diapozitivul 3</vt:lpstr>
      <vt:lpstr>Le Delta du Danube</vt:lpstr>
      <vt:lpstr>La Mer Noire</vt:lpstr>
      <vt:lpstr>Les Lacs</vt:lpstr>
      <vt:lpstr>Les Montagnes de Macin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activité touristiques  de notre région</dc:title>
  <dc:creator>Clasa a 9-a C</dc:creator>
  <cp:lastModifiedBy>Clasa a 9-a C</cp:lastModifiedBy>
  <cp:revision>6</cp:revision>
  <dcterms:created xsi:type="dcterms:W3CDTF">2015-04-09T05:58:37Z</dcterms:created>
  <dcterms:modified xsi:type="dcterms:W3CDTF">2015-04-09T06:51:34Z</dcterms:modified>
</cp:coreProperties>
</file>