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5112568" cy="1828090"/>
          </a:xfrm>
        </p:spPr>
        <p:txBody>
          <a:bodyPr/>
          <a:lstStyle/>
          <a:p>
            <a:r>
              <a:rPr lang="it-IT" sz="7200" dirty="0" err="1" smtClean="0">
                <a:latin typeface="Kristen ITC" pitchFamily="66" charset="0"/>
                <a:cs typeface="JasmineUPC" pitchFamily="18" charset="-34"/>
              </a:rPr>
              <a:t>CIAO</a:t>
            </a:r>
            <a:r>
              <a:rPr lang="it-IT" dirty="0" err="1" smtClean="0">
                <a:latin typeface="Kristen ITC" pitchFamily="66" charset="0"/>
                <a:cs typeface="JasmineUPC" pitchFamily="18" charset="-34"/>
              </a:rPr>
              <a:t>…</a:t>
            </a:r>
            <a:endParaRPr lang="it-IT" dirty="0">
              <a:latin typeface="Kristen ITC" pitchFamily="66" charset="0"/>
              <a:cs typeface="JasmineUPC" pitchFamily="18" charset="-34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11760" y="4149080"/>
            <a:ext cx="5712179" cy="1524000"/>
          </a:xfrm>
        </p:spPr>
        <p:txBody>
          <a:bodyPr/>
          <a:lstStyle/>
          <a:p>
            <a:r>
              <a:rPr lang="it-IT" dirty="0" smtClean="0">
                <a:latin typeface="Kristen ITC" pitchFamily="66" charset="0"/>
                <a:cs typeface="JasmineUPC" pitchFamily="18" charset="-34"/>
              </a:rPr>
              <a:t>… </a:t>
            </a:r>
            <a:r>
              <a:rPr lang="it-IT" sz="5400" dirty="0" smtClean="0">
                <a:latin typeface="Kristen ITC" pitchFamily="66" charset="0"/>
                <a:cs typeface="JasmineUPC" pitchFamily="18" charset="-34"/>
              </a:rPr>
              <a:t>ci</a:t>
            </a:r>
            <a:r>
              <a:rPr lang="it-IT" dirty="0" smtClean="0">
                <a:latin typeface="Kristen ITC" pitchFamily="66" charset="0"/>
                <a:cs typeface="JasmineUPC" pitchFamily="18" charset="-34"/>
              </a:rPr>
              <a:t> </a:t>
            </a:r>
            <a:r>
              <a:rPr lang="it-IT" sz="5400" dirty="0" smtClean="0">
                <a:latin typeface="Kristen ITC" pitchFamily="66" charset="0"/>
                <a:cs typeface="JasmineUPC" pitchFamily="18" charset="-34"/>
              </a:rPr>
              <a:t>presentiamo</a:t>
            </a:r>
            <a:endParaRPr lang="it-IT" sz="5400" dirty="0">
              <a:latin typeface="Kristen ITC" pitchFamily="66" charset="0"/>
              <a:cs typeface="JasmineUPC" pitchFamily="18" charset="-34"/>
            </a:endParaRPr>
          </a:p>
        </p:txBody>
      </p:sp>
      <p:sp>
        <p:nvSpPr>
          <p:cNvPr id="4" name="Avanti o successivo 3">
            <a:hlinkClick r:id="" action="ppaction://hlinkshowjump?jump=nextslide" highlightClick="1"/>
          </p:cNvPr>
          <p:cNvSpPr/>
          <p:nvPr/>
        </p:nvSpPr>
        <p:spPr>
          <a:xfrm>
            <a:off x="8111420" y="6309320"/>
            <a:ext cx="720080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IMG-20141026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412776"/>
            <a:ext cx="3360373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-60000">
            <a:off x="1128733" y="792240"/>
            <a:ext cx="3176343" cy="2391268"/>
          </a:xfrm>
        </p:spPr>
        <p:txBody>
          <a:bodyPr>
            <a:normAutofit fontScale="90000"/>
          </a:bodyPr>
          <a:lstStyle/>
          <a:p>
            <a:r>
              <a:rPr lang="it-IT" sz="1800" dirty="0" smtClean="0">
                <a:latin typeface="Bradley Hand ITC" pitchFamily="66" charset="0"/>
              </a:rPr>
              <a:t>Abbiamo </a:t>
            </a:r>
            <a:r>
              <a:rPr lang="it-IT" sz="1800" dirty="0">
                <a:latin typeface="Bradley Hand ITC" pitchFamily="66" charset="0"/>
              </a:rPr>
              <a:t>15 anni e </a:t>
            </a:r>
            <a:r>
              <a:rPr lang="it-IT" sz="1800" dirty="0" smtClean="0">
                <a:latin typeface="Bradley Hand ITC" pitchFamily="66" charset="0"/>
              </a:rPr>
              <a:t>abitiamo </a:t>
            </a:r>
            <a:r>
              <a:rPr lang="it-IT" sz="1800" dirty="0">
                <a:latin typeface="Bradley Hand ITC" pitchFamily="66" charset="0"/>
              </a:rPr>
              <a:t>a Santarcangelo, vicino a Rimini</a:t>
            </a:r>
            <a:r>
              <a:rPr lang="it-IT" sz="1800" dirty="0" smtClean="0">
                <a:latin typeface="Bradley Hand ITC" pitchFamily="66" charset="0"/>
              </a:rPr>
              <a:t>.</a:t>
            </a:r>
            <a:br>
              <a:rPr lang="it-IT" sz="1800" dirty="0" smtClean="0">
                <a:latin typeface="Bradley Hand ITC" pitchFamily="66" charset="0"/>
              </a:rPr>
            </a:br>
            <a:r>
              <a:rPr lang="it-IT" sz="1800" dirty="0">
                <a:latin typeface="Bradley Hand ITC" pitchFamily="66" charset="0"/>
              </a:rPr>
              <a:t/>
            </a:r>
            <a:br>
              <a:rPr lang="it-IT" sz="1800" dirty="0">
                <a:latin typeface="Bradley Hand ITC" pitchFamily="66" charset="0"/>
              </a:rPr>
            </a:br>
            <a:r>
              <a:rPr lang="it-IT" sz="1800" dirty="0" smtClean="0">
                <a:latin typeface="Bradley Hand ITC" pitchFamily="66" charset="0"/>
              </a:rPr>
              <a:t>Ciao</a:t>
            </a:r>
            <a:r>
              <a:rPr lang="it-IT" sz="1800" dirty="0">
                <a:latin typeface="Bradley Hand ITC" pitchFamily="66" charset="0"/>
              </a:rPr>
              <a:t>, mi chiamo Valentina, </a:t>
            </a:r>
            <a:r>
              <a:rPr lang="it-IT" sz="1800" dirty="0" smtClean="0">
                <a:latin typeface="Bradley Hand ITC" pitchFamily="66" charset="0"/>
              </a:rPr>
              <a:t>Mi </a:t>
            </a:r>
            <a:r>
              <a:rPr lang="it-IT" sz="1800" dirty="0">
                <a:latin typeface="Bradley Hand ITC" pitchFamily="66" charset="0"/>
              </a:rPr>
              <a:t>piacciono molto gli animali, </a:t>
            </a:r>
            <a:r>
              <a:rPr lang="it-IT" sz="1800" dirty="0" smtClean="0">
                <a:latin typeface="Bradley Hand ITC" pitchFamily="66" charset="0"/>
              </a:rPr>
              <a:t>ho tre gatti: Nuvola, Mimì, Maya. </a:t>
            </a:r>
            <a:r>
              <a:rPr lang="it-IT" sz="1800" dirty="0">
                <a:latin typeface="Bradley Hand ITC" pitchFamily="66" charset="0"/>
              </a:rPr>
              <a:t>La mia materia preferita è Francese. (a sinistra)</a:t>
            </a:r>
            <a:r>
              <a:rPr lang="it-IT" dirty="0">
                <a:latin typeface="Bradley Hand ITC" pitchFamily="66" charset="0"/>
              </a:rPr>
              <a:t/>
            </a:r>
            <a:br>
              <a:rPr lang="it-IT" dirty="0">
                <a:latin typeface="Bradley Hand ITC" pitchFamily="66" charset="0"/>
              </a:rPr>
            </a:br>
            <a:endParaRPr lang="it-IT" dirty="0"/>
          </a:p>
        </p:txBody>
      </p:sp>
      <p:pic>
        <p:nvPicPr>
          <p:cNvPr id="13" name="Segnaposto immagine 12" descr="IMG-20141026-WA00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5940" r="25940"/>
          <a:stretch>
            <a:fillRect/>
          </a:stretch>
        </p:blipFill>
        <p:spPr/>
      </p:pic>
      <p:sp>
        <p:nvSpPr>
          <p:cNvPr id="10" name="Segnaposto testo 9"/>
          <p:cNvSpPr>
            <a:spLocks noGrp="1"/>
          </p:cNvSpPr>
          <p:nvPr>
            <p:ph type="body" sz="half" idx="2"/>
          </p:nvPr>
        </p:nvSpPr>
        <p:spPr>
          <a:xfrm>
            <a:off x="1152144" y="3621024"/>
            <a:ext cx="3044952" cy="2103120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Bradley Hand ITC" pitchFamily="66" charset="0"/>
              </a:rPr>
              <a:t>Ciao, mi chiamo Lucia, </a:t>
            </a:r>
            <a:endParaRPr lang="it-IT" dirty="0" smtClean="0">
              <a:latin typeface="Bradley Hand ITC" pitchFamily="66" charset="0"/>
            </a:endParaRPr>
          </a:p>
          <a:p>
            <a:r>
              <a:rPr lang="it-IT" dirty="0" smtClean="0">
                <a:latin typeface="Bradley Hand ITC" pitchFamily="66" charset="0"/>
              </a:rPr>
              <a:t>Adoro </a:t>
            </a:r>
            <a:r>
              <a:rPr lang="it-IT" dirty="0" smtClean="0">
                <a:latin typeface="Bradley Hand ITC" pitchFamily="66" charset="0"/>
              </a:rPr>
              <a:t>leggere, viaggiare e stare all’aria </a:t>
            </a:r>
            <a:r>
              <a:rPr lang="it-IT" dirty="0" smtClean="0">
                <a:latin typeface="Bradley Hand ITC" pitchFamily="66" charset="0"/>
              </a:rPr>
              <a:t>aperta e camminare nei prati</a:t>
            </a:r>
            <a:r>
              <a:rPr lang="it-IT" sz="1800" dirty="0" smtClean="0">
                <a:latin typeface="Bradley Hand ITC" pitchFamily="66" charset="0"/>
              </a:rPr>
              <a:t>. </a:t>
            </a:r>
            <a:r>
              <a:rPr lang="it-IT" sz="1800" dirty="0" smtClean="0">
                <a:latin typeface="Bradley Hand ITC" pitchFamily="66" charset="0"/>
              </a:rPr>
              <a:t>(a destra)</a:t>
            </a:r>
            <a:endParaRPr lang="it-IT" sz="1800" dirty="0">
              <a:latin typeface="Bradley Hand ITC" pitchFamily="66" charset="0"/>
            </a:endParaRPr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720080" cy="360040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21415" y="1195555"/>
            <a:ext cx="3063240" cy="1499616"/>
          </a:xfrm>
        </p:spPr>
        <p:txBody>
          <a:bodyPr>
            <a:normAutofit/>
          </a:bodyPr>
          <a:lstStyle/>
          <a:p>
            <a:r>
              <a:rPr lang="it-IT" sz="1500" dirty="0" smtClean="0">
                <a:latin typeface="Century Gothic" panose="020B0502020202020204" pitchFamily="34" charset="0"/>
              </a:rPr>
              <a:t>Ciao mi chiamo Kevin, ho 14 anni, vivo a Rimini. Mi piacciono i videogiochi, la matematica e chattare con il </a:t>
            </a:r>
            <a:r>
              <a:rPr lang="it-IT" sz="1500" dirty="0" smtClean="0">
                <a:latin typeface="Century Gothic" panose="020B0502020202020204" pitchFamily="34" charset="0"/>
              </a:rPr>
              <a:t>cellulare… ci potremmo contattare. </a:t>
            </a:r>
            <a:r>
              <a:rPr lang="it-IT" sz="1500" dirty="0" smtClean="0">
                <a:latin typeface="Century Gothic" panose="020B0502020202020204" pitchFamily="34" charset="0"/>
              </a:rPr>
              <a:t>(a sinistra)</a:t>
            </a:r>
            <a:endParaRPr lang="it-IT" sz="1500" dirty="0">
              <a:latin typeface="Century Gothic" panose="020B0502020202020204" pitchFamily="34" charset="0"/>
            </a:endParaRPr>
          </a:p>
        </p:txBody>
      </p:sp>
      <p:pic>
        <p:nvPicPr>
          <p:cNvPr id="8" name="Segnaposto immagine 7" descr="IMG-20141026-WA000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5940" r="25940"/>
          <a:stretch>
            <a:fillRect/>
          </a:stretch>
        </p:blipFill>
        <p:spPr>
          <a:xfrm rot="21425001">
            <a:off x="1155005" y="1077817"/>
            <a:ext cx="2913863" cy="4539412"/>
          </a:xfrm>
        </p:spPr>
      </p:pic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4806145" y="3599427"/>
            <a:ext cx="3044952" cy="2103120"/>
          </a:xfrm>
        </p:spPr>
        <p:txBody>
          <a:bodyPr>
            <a:normAutofit lnSpcReduction="10000"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r>
              <a:rPr lang="it-IT" sz="1500" dirty="0" smtClean="0">
                <a:latin typeface="Century Gothic" pitchFamily="34" charset="0"/>
              </a:rPr>
              <a:t>Ciao, mi chiamo Matteo, ho 15 anni, vivo a Canonica, vicino a Santarcangelo. Mi </a:t>
            </a:r>
            <a:r>
              <a:rPr lang="it-IT" sz="1500" dirty="0" smtClean="0">
                <a:latin typeface="Century Gothic" pitchFamily="34" charset="0"/>
              </a:rPr>
              <a:t>piace girare in bicicletta, </a:t>
            </a:r>
            <a:r>
              <a:rPr lang="it-IT" sz="1500" dirty="0" smtClean="0">
                <a:latin typeface="Century Gothic" pitchFamily="34" charset="0"/>
              </a:rPr>
              <a:t>andare con il motore, giocare con i video giochi e mangiare</a:t>
            </a:r>
            <a:r>
              <a:rPr lang="it-IT" sz="1500" dirty="0" smtClean="0">
                <a:latin typeface="Century Gothic" pitchFamily="34" charset="0"/>
              </a:rPr>
              <a:t>. Vado matto per la pizza </a:t>
            </a:r>
            <a:r>
              <a:rPr lang="it-IT" sz="1500" dirty="0" smtClean="0">
                <a:latin typeface="Century Gothic" pitchFamily="34" charset="0"/>
              </a:rPr>
              <a:t>(a destra)</a:t>
            </a:r>
            <a:endParaRPr lang="it-IT" sz="1500" dirty="0"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ersonalizzato 1">
      <a:dk1>
        <a:srgbClr val="00206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87</TotalTime>
  <Words>120</Words>
  <Application>Microsoft Office PowerPoint</Application>
  <PresentationFormat>Presentazione su schermo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Pushpin</vt:lpstr>
      <vt:lpstr>CIAO…</vt:lpstr>
      <vt:lpstr>Abbiamo 15 anni e abitiamo a Santarcangelo, vicino a Rimini.  Ciao, mi chiamo Valentina, Mi piacciono molto gli animali, ho tre gatti: Nuvola, Mimì, Maya. La mia materia preferita è Francese. (a sinistra) </vt:lpstr>
      <vt:lpstr>Ciao mi chiamo Kevin, ho 14 anni, vivo a Rimini. Mi piacciono i videogiochi, la matematica e chattare con il cellulare… ci potremmo contattare. (a sinistra)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CIAO…</dc:title>
  <dc:creator>gianfranco</dc:creator>
  <cp:lastModifiedBy>PC03</cp:lastModifiedBy>
  <cp:revision>11</cp:revision>
  <dcterms:created xsi:type="dcterms:W3CDTF">2014-10-26T13:25:15Z</dcterms:created>
  <dcterms:modified xsi:type="dcterms:W3CDTF">2014-10-28T07:16:16Z</dcterms:modified>
</cp:coreProperties>
</file>