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B19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89535" autoAdjust="0"/>
  </p:normalViewPr>
  <p:slideViewPr>
    <p:cSldViewPr>
      <p:cViewPr varScale="1">
        <p:scale>
          <a:sx n="82" d="100"/>
          <a:sy n="82" d="100"/>
        </p:scale>
        <p:origin x="-11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2F31A-3A98-44DF-BB52-7A3207B20ED5}" type="datetimeFigureOut">
              <a:rPr lang="it-IT"/>
              <a:pPr>
                <a:defRPr/>
              </a:pPr>
              <a:t>08/11/2014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E7A20-D8F6-478A-B0BD-987F8A74190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30BA9-C01F-49FF-8704-01B5AC569BDC}" type="datetimeFigureOut">
              <a:rPr lang="it-IT"/>
              <a:pPr>
                <a:defRPr/>
              </a:pPr>
              <a:t>08/11/2014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46B1D-7C7B-40AD-8B64-46318A5681E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492CE-B4FC-4F66-82CF-AC9FC349DC13}" type="datetimeFigureOut">
              <a:rPr lang="it-IT"/>
              <a:pPr>
                <a:defRPr/>
              </a:pPr>
              <a:t>08/11/2014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7E96A-A7D3-4F2C-8236-0F5EA31DDA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F4371-73BC-4B6F-9B98-4D2BBA7910A0}" type="datetimeFigureOut">
              <a:rPr lang="it-IT"/>
              <a:pPr>
                <a:defRPr/>
              </a:pPr>
              <a:t>08/11/2014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435BC-94AA-439A-86F1-9EC1EF87C5B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AC9E0-92AF-41E7-8E59-78CBD9B30580}" type="datetimeFigureOut">
              <a:rPr lang="it-IT"/>
              <a:pPr>
                <a:defRPr/>
              </a:pPr>
              <a:t>08/11/2014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2A17A-DAC4-4517-9282-250D641741C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BDCB8-FB4D-4161-8701-F9D73BDD4324}" type="datetimeFigureOut">
              <a:rPr lang="it-IT"/>
              <a:pPr>
                <a:defRPr/>
              </a:pPr>
              <a:t>08/11/2014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51220-6349-4F25-8A98-DE10A86B47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FB3DD-1A07-4DA9-ABAE-B1822647EC6D}" type="datetimeFigureOut">
              <a:rPr lang="it-IT"/>
              <a:pPr>
                <a:defRPr/>
              </a:pPr>
              <a:t>08/11/2014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E4FB7-576E-4DCC-B74D-88DD3C9F4AC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0D86B-6CB1-41A2-B95D-EBFD42C4F06D}" type="datetimeFigureOut">
              <a:rPr lang="it-IT"/>
              <a:pPr>
                <a:defRPr/>
              </a:pPr>
              <a:t>08/11/2014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C6CAA-F150-4138-932A-B2D0E75D422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8DEBF-90E4-4749-A8CC-39A6016D5FF8}" type="datetimeFigureOut">
              <a:rPr lang="it-IT"/>
              <a:pPr>
                <a:defRPr/>
              </a:pPr>
              <a:t>08/11/2014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4BECE-54E9-4E7F-A624-66733E8048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4E152-15B3-4C92-A3B1-DB7EABEE04D0}" type="datetimeFigureOut">
              <a:rPr lang="it-IT"/>
              <a:pPr>
                <a:defRPr/>
              </a:pPr>
              <a:t>08/11/2014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3545C-FE59-4768-8A06-DFBF31F2A09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9200D-5702-4F82-99EE-525B7B3811A4}" type="datetimeFigureOut">
              <a:rPr lang="it-IT"/>
              <a:pPr>
                <a:defRPr/>
              </a:pPr>
              <a:t>08/11/2014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B52A4-F340-439D-8DDE-70E5831646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25000">
              <a:srgbClr val="FF0000"/>
            </a:gs>
            <a:gs pos="25000">
              <a:srgbClr val="FF5B19"/>
            </a:gs>
            <a:gs pos="50000">
              <a:srgbClr val="FFFF00"/>
            </a:gs>
            <a:gs pos="75000">
              <a:srgbClr val="01A78F"/>
            </a:gs>
            <a:gs pos="100000">
              <a:srgbClr val="FF3399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5C8644-E734-498B-ABEB-CC8EF832C329}" type="datetimeFigureOut">
              <a:rPr lang="it-IT"/>
              <a:pPr>
                <a:defRPr/>
              </a:pPr>
              <a:t>08/11/2014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8F659B-F6E9-4746-BCF7-12D3F4B005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immagine 6" descr="20141021_161345.jpg"/>
          <p:cNvPicPr>
            <a:picLocks noGrp="1" noChangeAspect="1"/>
          </p:cNvPicPr>
          <p:nvPr>
            <p:ph type="pic" idx="1"/>
          </p:nvPr>
        </p:nvPicPr>
        <p:blipFill>
          <a:blip r:embed="rId2">
            <a:lum contrast="10000"/>
          </a:blip>
          <a:srcRect/>
          <a:stretch>
            <a:fillRect/>
          </a:stretch>
        </p:blipFill>
        <p:spPr>
          <a:xfrm>
            <a:off x="2195513" y="0"/>
            <a:ext cx="5146675" cy="6861175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8" name="CasellaDiTesto 7"/>
          <p:cNvSpPr txBox="1"/>
          <p:nvPr/>
        </p:nvSpPr>
        <p:spPr>
          <a:xfrm rot="1235720">
            <a:off x="733425" y="3224213"/>
            <a:ext cx="2662238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  <a:cs typeface="+mn-cs"/>
                <a:hlinkClick r:id="rId3" action="ppaction://hlinksldjump"/>
              </a:rPr>
              <a:t>NICOLE</a:t>
            </a:r>
            <a:endParaRPr lang="it-IT" sz="4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uhaus 93" pitchFamily="82" charset="0"/>
              <a:cs typeface="+mn-cs"/>
            </a:endParaRPr>
          </a:p>
        </p:txBody>
      </p:sp>
      <p:sp>
        <p:nvSpPr>
          <p:cNvPr id="9" name="CasellaDiTesto 8"/>
          <p:cNvSpPr txBox="1"/>
          <p:nvPr/>
        </p:nvSpPr>
        <p:spPr>
          <a:xfrm rot="779718">
            <a:off x="5711825" y="3440113"/>
            <a:ext cx="3389313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+mn-cs"/>
                <a:hlinkClick r:id="rId4" action="ppaction://hlinksldjump"/>
              </a:rPr>
              <a:t>MARILENA</a:t>
            </a:r>
            <a:endParaRPr lang="it-IT" sz="4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+mn-cs"/>
            </a:endParaRPr>
          </a:p>
        </p:txBody>
      </p:sp>
      <p:sp>
        <p:nvSpPr>
          <p:cNvPr id="11" name="CasellaDiTesto 10"/>
          <p:cNvSpPr txBox="1"/>
          <p:nvPr/>
        </p:nvSpPr>
        <p:spPr>
          <a:xfrm rot="20975086">
            <a:off x="4767263" y="5892800"/>
            <a:ext cx="2232025" cy="76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merce SF" pitchFamily="34" charset="0"/>
                <a:cs typeface="+mn-cs"/>
                <a:hlinkClick r:id="rId3" action="ppaction://hlinksldjump"/>
              </a:rPr>
              <a:t>ALICE</a:t>
            </a:r>
            <a:endParaRPr lang="it-IT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merce SF" pitchFamily="34" charset="0"/>
              <a:cs typeface="+mn-cs"/>
            </a:endParaRPr>
          </a:p>
        </p:txBody>
      </p:sp>
      <p:sp>
        <p:nvSpPr>
          <p:cNvPr id="12" name="CasellaDiTesto 11"/>
          <p:cNvSpPr txBox="1"/>
          <p:nvPr/>
        </p:nvSpPr>
        <p:spPr>
          <a:xfrm rot="21268733">
            <a:off x="3233738" y="-88900"/>
            <a:ext cx="2705100" cy="76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r Light SF" pitchFamily="2" charset="0"/>
                <a:cs typeface="+mn-cs"/>
                <a:hlinkClick r:id="rId4" action="ppaction://hlinksldjump"/>
              </a:rPr>
              <a:t>ALANIS</a:t>
            </a:r>
            <a:endParaRPr lang="it-IT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r Light SF" pitchFamily="2" charset="0"/>
              <a:cs typeface="+mn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ly\Desktop\20141021_1613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2270" t="26290" b="16434"/>
          <a:stretch>
            <a:fillRect/>
          </a:stretch>
        </p:blipFill>
        <p:spPr>
          <a:xfrm rot="16200000">
            <a:off x="117044" y="381660"/>
            <a:ext cx="2014826" cy="175267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38" name="CasellaDiTesto 7"/>
          <p:cNvSpPr txBox="1">
            <a:spLocks noChangeArrowheads="1"/>
          </p:cNvSpPr>
          <p:nvPr/>
        </p:nvSpPr>
        <p:spPr bwMode="auto">
          <a:xfrm>
            <a:off x="2124075" y="836613"/>
            <a:ext cx="70199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Ciao, io sono Alanis, ho 14 anni e vivo a Bellaria, sulla costa romagnola. Pratico nuoto e adoro giocare a pallavolo. Mi piace uscire e andare al cinema con i miei amici.</a:t>
            </a:r>
          </a:p>
        </p:txBody>
      </p:sp>
      <p:pic>
        <p:nvPicPr>
          <p:cNvPr id="14339" name="Picture 3" descr="C:\Users\Ally\Desktop\20141021_1613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997200"/>
            <a:ext cx="1770063" cy="365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CasellaDiTesto 9"/>
          <p:cNvSpPr txBox="1">
            <a:spLocks noChangeArrowheads="1"/>
          </p:cNvSpPr>
          <p:nvPr/>
        </p:nvSpPr>
        <p:spPr bwMode="auto">
          <a:xfrm>
            <a:off x="2268538" y="3500438"/>
            <a:ext cx="64071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Ciao a tutti! Io sono Marilena ho 15. anni Mi piace andare in piscina, amo la saga di Harry Potter, adoro le canzoni di Jovanotti, colgo sempre il lato positivo e divertente delle cose e sono sempre allegra e felice.</a:t>
            </a:r>
          </a:p>
        </p:txBody>
      </p:sp>
      <p:sp>
        <p:nvSpPr>
          <p:cNvPr id="6" name="Pagina iniziale 5">
            <a:hlinkClick r:id="rId4" action="ppaction://hlinksldjump" highlightClick="1"/>
          </p:cNvPr>
          <p:cNvSpPr/>
          <p:nvPr/>
        </p:nvSpPr>
        <p:spPr>
          <a:xfrm>
            <a:off x="8243888" y="5949950"/>
            <a:ext cx="720725" cy="647700"/>
          </a:xfrm>
          <a:prstGeom prst="actionButtonHom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lly\Desktop\20141021_1613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665" t="-4094" r="2387" b="57904"/>
          <a:stretch>
            <a:fillRect/>
          </a:stretch>
        </p:blipFill>
        <p:spPr>
          <a:xfrm rot="16200000">
            <a:off x="-588415" y="1222693"/>
            <a:ext cx="3952851" cy="165506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2" name="CasellaDiTesto 4"/>
          <p:cNvSpPr txBox="1">
            <a:spLocks noChangeArrowheads="1"/>
          </p:cNvSpPr>
          <p:nvPr/>
        </p:nvSpPr>
        <p:spPr bwMode="auto">
          <a:xfrm>
            <a:off x="2268538" y="333375"/>
            <a:ext cx="6624637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Ciao! Io sono Nicole, ho 15 anni e vivo a  San Mauro Pascoli.</a:t>
            </a:r>
          </a:p>
          <a:p>
            <a:pPr algn="just"/>
            <a:r>
              <a:rPr lang="it-IT"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 piacerebbe leggere sempre e quando ho un po’ di tempo libero colgo subito l’ occasione!</a:t>
            </a:r>
          </a:p>
          <a:p>
            <a:pPr algn="just"/>
            <a:r>
              <a:rPr lang="it-IT"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Due volte a settimana vado in palestra a fare zumba. Adoro ascoltare la musica!</a:t>
            </a:r>
          </a:p>
        </p:txBody>
      </p:sp>
      <p:sp>
        <p:nvSpPr>
          <p:cNvPr id="6" name="Pagina iniziale 5">
            <a:hlinkClick r:id="rId3" action="ppaction://hlinksldjump" highlightClick="1"/>
          </p:cNvPr>
          <p:cNvSpPr/>
          <p:nvPr/>
        </p:nvSpPr>
        <p:spPr>
          <a:xfrm>
            <a:off x="8423275" y="6210300"/>
            <a:ext cx="720725" cy="647700"/>
          </a:xfrm>
          <a:prstGeom prst="actionButtonHom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5364" name="Picture 2" descr="C:\Users\Ally\Desktop\20141021_1613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365625"/>
            <a:ext cx="21018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CasellaDiTesto 5"/>
          <p:cNvSpPr txBox="1">
            <a:spLocks noChangeArrowheads="1"/>
          </p:cNvSpPr>
          <p:nvPr/>
        </p:nvSpPr>
        <p:spPr bwMode="auto">
          <a:xfrm>
            <a:off x="2700338" y="3860800"/>
            <a:ext cx="6192837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Ciao! Io sono Alice, ho 15 anni e vivo a San Vito.</a:t>
            </a:r>
          </a:p>
          <a:p>
            <a:pPr algn="just"/>
            <a:r>
              <a:rPr lang="it-IT"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 pratico nessuno sport però mi piace giocare a pallavolo con le mie amiche.</a:t>
            </a:r>
          </a:p>
          <a:p>
            <a:pPr algn="just"/>
            <a:r>
              <a:rPr lang="it-IT"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Ascolto spesso musica pop.</a:t>
            </a:r>
          </a:p>
        </p:txBody>
      </p:sp>
      <p:sp>
        <p:nvSpPr>
          <p:cNvPr id="2" name="Pagina iniziale 5">
            <a:hlinkClick r:id="rId3" action="ppaction://hlinksldjump" highlightClick="1"/>
          </p:cNvPr>
          <p:cNvSpPr/>
          <p:nvPr/>
        </p:nvSpPr>
        <p:spPr>
          <a:xfrm>
            <a:off x="8423275" y="6210300"/>
            <a:ext cx="720725" cy="647700"/>
          </a:xfrm>
          <a:prstGeom prst="actionButtonHom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Pictures\WhatsApp\altAoBAPa3VV-mVgV8_uDTsFYZSCzGSNZVHFxczSO06iKs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628775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CasellaDiTesto 5"/>
          <p:cNvSpPr txBox="1">
            <a:spLocks noChangeArrowheads="1"/>
          </p:cNvSpPr>
          <p:nvPr/>
        </p:nvSpPr>
        <p:spPr bwMode="auto">
          <a:xfrm>
            <a:off x="1285875" y="0"/>
            <a:ext cx="12144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latin typeface="Calibri" pitchFamily="34" charset="0"/>
              </a:rPr>
              <a:t>Alex</a:t>
            </a:r>
          </a:p>
        </p:txBody>
      </p:sp>
      <p:sp>
        <p:nvSpPr>
          <p:cNvPr id="7" name="Freccia in giù 6"/>
          <p:cNvSpPr/>
          <p:nvPr/>
        </p:nvSpPr>
        <p:spPr>
          <a:xfrm rot="20556997">
            <a:off x="2028825" y="379413"/>
            <a:ext cx="263525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6389" name="CasellaDiTesto 7"/>
          <p:cNvSpPr txBox="1">
            <a:spLocks noChangeArrowheads="1"/>
          </p:cNvSpPr>
          <p:nvPr/>
        </p:nvSpPr>
        <p:spPr bwMode="auto">
          <a:xfrm>
            <a:off x="0" y="5373688"/>
            <a:ext cx="1928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latin typeface="Calibri" pitchFamily="34" charset="0"/>
              </a:rPr>
              <a:t>Alessandro</a:t>
            </a:r>
          </a:p>
        </p:txBody>
      </p:sp>
      <p:sp>
        <p:nvSpPr>
          <p:cNvPr id="16390" name="CasellaDiTesto 9"/>
          <p:cNvSpPr txBox="1">
            <a:spLocks noChangeArrowheads="1"/>
          </p:cNvSpPr>
          <p:nvPr/>
        </p:nvSpPr>
        <p:spPr bwMode="auto">
          <a:xfrm>
            <a:off x="4143375" y="0"/>
            <a:ext cx="1643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 b="1">
                <a:latin typeface="Calibri" pitchFamily="34" charset="0"/>
              </a:rPr>
              <a:t>Nicola</a:t>
            </a:r>
          </a:p>
        </p:txBody>
      </p:sp>
      <p:sp>
        <p:nvSpPr>
          <p:cNvPr id="11" name="Freccia in giù 10"/>
          <p:cNvSpPr/>
          <p:nvPr/>
        </p:nvSpPr>
        <p:spPr>
          <a:xfrm>
            <a:off x="4716463" y="404813"/>
            <a:ext cx="285750" cy="642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6392" name="CasellaDiTesto 11"/>
          <p:cNvSpPr txBox="1">
            <a:spLocks noChangeArrowheads="1"/>
          </p:cNvSpPr>
          <p:nvPr/>
        </p:nvSpPr>
        <p:spPr bwMode="auto">
          <a:xfrm>
            <a:off x="6286500" y="0"/>
            <a:ext cx="1444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>
                <a:latin typeface="Calibri" pitchFamily="34" charset="0"/>
              </a:rPr>
              <a:t>Francesco</a:t>
            </a:r>
          </a:p>
        </p:txBody>
      </p:sp>
      <p:sp>
        <p:nvSpPr>
          <p:cNvPr id="13" name="Freccia in giù 12"/>
          <p:cNvSpPr/>
          <p:nvPr/>
        </p:nvSpPr>
        <p:spPr>
          <a:xfrm rot="1187216">
            <a:off x="6084888" y="549275"/>
            <a:ext cx="220662" cy="6524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4" name="Freccia a destra 13"/>
          <p:cNvSpPr/>
          <p:nvPr/>
        </p:nvSpPr>
        <p:spPr>
          <a:xfrm>
            <a:off x="250825" y="5805488"/>
            <a:ext cx="1000125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6732588" y="476250"/>
            <a:ext cx="2411412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it-IT"/>
              <a:t>Abito a S.Giustina.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it-IT"/>
              <a:t>Gioco a calcio nel Bellaria</a:t>
            </a: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3348038" y="765175"/>
            <a:ext cx="25209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/>
              <a:t>Abito a Villa Verucchio. Mi piace giocare al computer</a:t>
            </a: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0" y="6092825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/>
              <a:t>Abito a Rimini.</a:t>
            </a:r>
          </a:p>
          <a:p>
            <a:r>
              <a:rPr lang="it-IT"/>
              <a:t>Come sport pratico calcio nel VERUCCHIO</a:t>
            </a: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179388" y="1052513"/>
            <a:ext cx="2376487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/>
              <a:t>Hobby: calcio, basket, motociclismo, automobilismo</a:t>
            </a:r>
          </a:p>
          <a:p>
            <a:r>
              <a:rPr lang="it-IT"/>
              <a:t>Sport: nuoto</a:t>
            </a:r>
          </a:p>
          <a:p>
            <a:r>
              <a:rPr lang="it-IT"/>
              <a:t>Squadra del cuore : Juventus</a:t>
            </a:r>
          </a:p>
          <a:p>
            <a:r>
              <a:rPr lang="it-IT"/>
              <a:t>Cibo preferito: Pizza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193</Words>
  <Application>Microsoft Office PowerPoint</Application>
  <PresentationFormat>Presentazione su schermo (4:3)</PresentationFormat>
  <Paragraphs>25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Modello struttura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2" baseType="lpstr">
      <vt:lpstr>Arial</vt:lpstr>
      <vt:lpstr>Calibri</vt:lpstr>
      <vt:lpstr>Bauhaus 93</vt:lpstr>
      <vt:lpstr>Comic Sans MS</vt:lpstr>
      <vt:lpstr>Commerce SF</vt:lpstr>
      <vt:lpstr>Adventurer Light SF</vt:lpstr>
      <vt:lpstr>Arial Unicode MS</vt:lpstr>
      <vt:lpstr>Tema di Office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Ally</dc:creator>
  <cp:lastModifiedBy>simona</cp:lastModifiedBy>
  <cp:revision>21</cp:revision>
  <dcterms:created xsi:type="dcterms:W3CDTF">2014-10-21T14:00:44Z</dcterms:created>
  <dcterms:modified xsi:type="dcterms:W3CDTF">2014-11-08T17:53:28Z</dcterms:modified>
</cp:coreProperties>
</file>