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USUARIO\Desktop\c210d54c3_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860032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lgerian" pitchFamily="82" charset="0"/>
              </a:rPr>
              <a:t>Nina </a:t>
            </a:r>
            <a:r>
              <a:rPr lang="es-ES" b="1" dirty="0" err="1" smtClean="0">
                <a:latin typeface="Algerian" pitchFamily="82" charset="0"/>
              </a:rPr>
              <a:t>Simone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67744" y="2276872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askerville Old Face" pitchFamily="18" charset="0"/>
              </a:rPr>
              <a:t>Desde el siglo XX hasta el sigo XXI</a:t>
            </a:r>
            <a:endParaRPr lang="es-ES" sz="1400" dirty="0"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2780928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askerville Old Face" pitchFamily="18" charset="0"/>
              </a:rPr>
              <a:t>Nació el 21 de febrero de 1933 en Tryon, Carolina del Norte, Estados Unidos</a:t>
            </a:r>
            <a:endParaRPr lang="es-ES" sz="1400" dirty="0">
              <a:latin typeface="Baskerville Old Face" pitchFamily="18" charset="0"/>
            </a:endParaRPr>
          </a:p>
        </p:txBody>
      </p:sp>
      <p:pic>
        <p:nvPicPr>
          <p:cNvPr id="8" name="7 Imagen" descr="c711ffc59_o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620688"/>
            <a:ext cx="1296144" cy="158417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23728" y="3501008"/>
            <a:ext cx="6120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askerville Old Face" pitchFamily="18" charset="0"/>
              </a:rPr>
              <a:t>Mostró </a:t>
            </a:r>
            <a:r>
              <a:rPr lang="es-ES" sz="1400" dirty="0" smtClean="0">
                <a:latin typeface="Baskerville Old Face" pitchFamily="18" charset="0"/>
              </a:rPr>
              <a:t>un gran talento con el piano, que empezó a tocar ya con tres años</a:t>
            </a:r>
            <a:r>
              <a:rPr lang="es-ES" sz="1400" dirty="0" smtClean="0">
                <a:latin typeface="Baskerville Old Face" pitchFamily="18" charset="0"/>
              </a:rPr>
              <a:t>.</a:t>
            </a:r>
          </a:p>
          <a:p>
            <a:endParaRPr lang="es-ES" sz="1400" dirty="0" smtClean="0">
              <a:latin typeface="Baskerville Old Face" pitchFamily="18" charset="0"/>
            </a:endParaRPr>
          </a:p>
          <a:p>
            <a:r>
              <a:rPr lang="es-ES" sz="1400" dirty="0" smtClean="0">
                <a:latin typeface="Baskerville Old Face" pitchFamily="18" charset="0"/>
              </a:rPr>
              <a:t>Más tarde su familia se trasladó a Filadelfia, donde intentó conseguir una beca en el Instituto de Música Curtis, pero fue rechazada, protestó, por el color de su </a:t>
            </a:r>
            <a:r>
              <a:rPr lang="es-ES" sz="1400" dirty="0" smtClean="0">
                <a:latin typeface="Baskerville Old Face" pitchFamily="18" charset="0"/>
              </a:rPr>
              <a:t>piel</a:t>
            </a:r>
          </a:p>
          <a:p>
            <a:endParaRPr lang="es-ES" sz="1400" dirty="0" smtClean="0">
              <a:latin typeface="Baskerville Old Face" pitchFamily="18" charset="0"/>
            </a:endParaRPr>
          </a:p>
          <a:p>
            <a:r>
              <a:rPr lang="es-ES" sz="1400" dirty="0" smtClean="0">
                <a:latin typeface="Baskerville Old Face" pitchFamily="18" charset="0"/>
              </a:rPr>
              <a:t>Debido a esta decepción </a:t>
            </a:r>
            <a:r>
              <a:rPr lang="es-ES" sz="1400" dirty="0" err="1" smtClean="0">
                <a:latin typeface="Baskerville Old Face" pitchFamily="18" charset="0"/>
              </a:rPr>
              <a:t>Simone</a:t>
            </a:r>
            <a:r>
              <a:rPr lang="es-ES" sz="1400" dirty="0" smtClean="0">
                <a:latin typeface="Baskerville Old Face" pitchFamily="18" charset="0"/>
              </a:rPr>
              <a:t> decidió abandonar la música clásica, y se acercó al blues y al jazz, tras empezar a trabajar en un club nocturno de </a:t>
            </a:r>
            <a:r>
              <a:rPr lang="es-ES" sz="1400" dirty="0" err="1" smtClean="0">
                <a:latin typeface="Baskerville Old Face" pitchFamily="18" charset="0"/>
              </a:rPr>
              <a:t>Atlantic</a:t>
            </a:r>
            <a:r>
              <a:rPr lang="es-ES" sz="1400" dirty="0" smtClean="0">
                <a:latin typeface="Baskerville Old Face" pitchFamily="18" charset="0"/>
              </a:rPr>
              <a:t> City para ayudar económicamente a su familia. </a:t>
            </a:r>
            <a:endParaRPr lang="es-ES" sz="1400" dirty="0" smtClean="0">
              <a:latin typeface="Baskerville Old Face" pitchFamily="18" charset="0"/>
            </a:endParaRPr>
          </a:p>
          <a:p>
            <a:endParaRPr lang="es-ES" sz="1400" dirty="0">
              <a:latin typeface="Baskerville Old Fac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95736" y="558924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askerville Old Face" pitchFamily="18" charset="0"/>
              </a:rPr>
              <a:t>Porque fue una de las primeras mujeres  pianistas negras </a:t>
            </a:r>
            <a:r>
              <a:rPr lang="es-ES" sz="1400" dirty="0" smtClean="0">
                <a:latin typeface="Baskerville Old Face" pitchFamily="18" charset="0"/>
              </a:rPr>
              <a:t>de </a:t>
            </a:r>
            <a:r>
              <a:rPr lang="es-ES" sz="1400" dirty="0" smtClean="0">
                <a:latin typeface="Baskerville Old Face" pitchFamily="18" charset="0"/>
              </a:rPr>
              <a:t>conciertos </a:t>
            </a:r>
            <a:r>
              <a:rPr lang="es-ES" sz="1400" dirty="0" smtClean="0">
                <a:latin typeface="Baskerville Old Face" pitchFamily="18" charset="0"/>
              </a:rPr>
              <a:t>de los Estados Unidos.</a:t>
            </a:r>
            <a:endParaRPr lang="es-ES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2019-12-04T08:28:08Z</dcterms:created>
  <dcterms:modified xsi:type="dcterms:W3CDTF">2019-12-04T08:49:17Z</dcterms:modified>
</cp:coreProperties>
</file>