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wikipedia.org/wiki/Axel_Bergstedt" TargetMode="External"/><Relationship Id="rId5" Type="http://schemas.openxmlformats.org/officeDocument/2006/relationships/hyperlink" Target="https://es.wikipedia.org/wiki/Ronja,_la_hija_del_bandolero" TargetMode="External"/><Relationship Id="rId4" Type="http://schemas.openxmlformats.org/officeDocument/2006/relationships/hyperlink" Target="https://es.wikipedia.org/wiki/Premio_Right_Livelihoo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769"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4214810" y="1000108"/>
            <a:ext cx="3238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Astrid </a:t>
            </a:r>
            <a:r>
              <a:rPr lang="es-ES" sz="2400" dirty="0" err="1" smtClean="0"/>
              <a:t>Lindgren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071670" y="2071678"/>
            <a:ext cx="609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 a XXI.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2571744"/>
            <a:ext cx="61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Estocolmo.</a:t>
            </a:r>
            <a:endParaRPr lang="es-ES" dirty="0"/>
          </a:p>
        </p:txBody>
      </p:sp>
      <p:pic>
        <p:nvPicPr>
          <p:cNvPr id="7" name="6 Imagen" descr="51OLFokxr7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71480"/>
            <a:ext cx="1285884" cy="141685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285984" y="3214686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Astrid </a:t>
            </a:r>
            <a:r>
              <a:rPr lang="es-ES" dirty="0" err="1" smtClean="0"/>
              <a:t>Lindgren</a:t>
            </a:r>
            <a:r>
              <a:rPr lang="es-ES" dirty="0" smtClean="0"/>
              <a:t>, en 1994, recibió el </a:t>
            </a:r>
            <a:r>
              <a:rPr lang="es-ES" u="sng" dirty="0" smtClean="0">
                <a:hlinkClick r:id="rId4" tooltip="Premio Right Livelihood"/>
              </a:rPr>
              <a:t>Premio </a:t>
            </a:r>
            <a:r>
              <a:rPr lang="es-ES" u="sng" dirty="0" err="1" smtClean="0">
                <a:hlinkClick r:id="rId4" tooltip="Premio Right Livelihood"/>
              </a:rPr>
              <a:t>Right</a:t>
            </a:r>
            <a:r>
              <a:rPr lang="es-ES" u="sng" dirty="0" smtClean="0">
                <a:hlinkClick r:id="rId4" tooltip="Premio Right Livelihood"/>
              </a:rPr>
              <a:t> </a:t>
            </a:r>
            <a:r>
              <a:rPr lang="es-ES" u="sng" dirty="0" err="1" smtClean="0">
                <a:hlinkClick r:id="rId4" tooltip="Premio Right Livelihood"/>
              </a:rPr>
              <a:t>Livelihood</a:t>
            </a:r>
            <a:r>
              <a:rPr lang="es-ES" dirty="0" smtClean="0"/>
              <a:t>. </a:t>
            </a:r>
            <a:r>
              <a:rPr lang="es-ES" dirty="0" smtClean="0"/>
              <a:t>En la mesa el premio y un programa del musical </a:t>
            </a:r>
            <a:r>
              <a:rPr lang="es-ES" i="1" u="sng" dirty="0" err="1" smtClean="0">
                <a:hlinkClick r:id="rId5" tooltip="Ronja, la hija del bandolero"/>
              </a:rPr>
              <a:t>Ronja</a:t>
            </a:r>
            <a:r>
              <a:rPr lang="es-ES" i="1" u="sng" dirty="0" smtClean="0">
                <a:hlinkClick r:id="rId5" tooltip="Ronja, la hija del bandolero"/>
              </a:rPr>
              <a:t>, la hija del bandolero</a:t>
            </a:r>
            <a:r>
              <a:rPr lang="es-ES" dirty="0" smtClean="0"/>
              <a:t>, compositor </a:t>
            </a:r>
            <a:r>
              <a:rPr lang="es-ES" u="sng" dirty="0" smtClean="0">
                <a:hlinkClick r:id="rId6" tooltip="Axel Bergstedt"/>
              </a:rPr>
              <a:t>Axel </a:t>
            </a:r>
            <a:r>
              <a:rPr lang="es-ES" u="sng" dirty="0" err="1" smtClean="0">
                <a:hlinkClick r:id="rId6" tooltip="Axel Bergstedt"/>
              </a:rPr>
              <a:t>Bergstedt</a:t>
            </a:r>
            <a:r>
              <a:rPr lang="es-ES" dirty="0" smtClean="0"/>
              <a:t>, del año 1994.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3108" y="507207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Pipi </a:t>
            </a:r>
            <a:r>
              <a:rPr lang="es-ES" dirty="0" err="1" smtClean="0"/>
              <a:t>Calzaslargas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2019-11-20T08:49:53Z</dcterms:created>
  <dcterms:modified xsi:type="dcterms:W3CDTF">2019-12-04T09:47:23Z</dcterms:modified>
</cp:coreProperties>
</file>