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49219"/>
          <a:stretch>
            <a:fillRect/>
          </a:stretch>
        </p:blipFill>
        <p:spPr bwMode="auto">
          <a:xfrm>
            <a:off x="-71470" y="0"/>
            <a:ext cx="9144000" cy="507207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 flipH="1">
            <a:off x="421481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Miriam </a:t>
            </a:r>
            <a:r>
              <a:rPr lang="es-ES" dirty="0" err="1" smtClean="0"/>
              <a:t>Makeba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32" y="1571612"/>
            <a:ext cx="266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000232" y="192880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4 de marzo de 1932 en </a:t>
            </a:r>
            <a:r>
              <a:rPr lang="es-ES" sz="1400" dirty="0" err="1" smtClean="0"/>
              <a:t>Johanesburgo</a:t>
            </a:r>
            <a:r>
              <a:rPr lang="es-ES" sz="1400" dirty="0" smtClean="0"/>
              <a:t> – 9 de noviembre de 2008 en </a:t>
            </a:r>
            <a:r>
              <a:rPr lang="es-ES" sz="1400" dirty="0" smtClean="0"/>
              <a:t>la localidad de </a:t>
            </a:r>
            <a:r>
              <a:rPr lang="es-ES" sz="1400" dirty="0" err="1" smtClean="0"/>
              <a:t>Castel</a:t>
            </a:r>
            <a:r>
              <a:rPr lang="es-ES" sz="1400" dirty="0" smtClean="0"/>
              <a:t> </a:t>
            </a:r>
            <a:r>
              <a:rPr lang="es-ES" sz="1400" dirty="0" err="1" smtClean="0"/>
              <a:t>Vortuno</a:t>
            </a:r>
            <a:r>
              <a:rPr lang="es-ES" sz="1400" dirty="0" smtClean="0"/>
              <a:t> en el sur de Italia</a:t>
            </a:r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000232" y="2500306"/>
            <a:ext cx="6143668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 </a:t>
            </a:r>
            <a:r>
              <a:rPr lang="es-ES" dirty="0" smtClean="0"/>
              <a:t>Mantuvo su </a:t>
            </a:r>
            <a:r>
              <a:rPr lang="es-ES" dirty="0" smtClean="0"/>
              <a:t>cultura, </a:t>
            </a:r>
            <a:r>
              <a:rPr lang="es-ES" dirty="0" smtClean="0"/>
              <a:t>ha </a:t>
            </a:r>
            <a:r>
              <a:rPr lang="es-ES" dirty="0" smtClean="0"/>
              <a:t>mantenido la música de </a:t>
            </a:r>
            <a:r>
              <a:rPr lang="es-ES" dirty="0" smtClean="0"/>
              <a:t>sus </a:t>
            </a:r>
            <a:r>
              <a:rPr lang="es-ES" dirty="0" smtClean="0"/>
              <a:t>orígenes y gracias a ello </a:t>
            </a:r>
            <a:r>
              <a:rPr lang="es-ES" dirty="0" smtClean="0"/>
              <a:t>se convirtió </a:t>
            </a:r>
            <a:r>
              <a:rPr lang="es-ES" dirty="0" smtClean="0"/>
              <a:t>en esta voz y esta imagen de África y de su pueblo, sin ser consciente de </a:t>
            </a:r>
            <a:r>
              <a:rPr lang="es-ES" dirty="0" smtClean="0"/>
              <a:t>ello.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3929066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hacia canciones sobre el apartheid y fue </a:t>
            </a:r>
            <a:r>
              <a:rPr lang="es-ES" dirty="0" smtClean="0"/>
              <a:t>la primera mujer africana en ganar un premio </a:t>
            </a:r>
            <a:r>
              <a:rPr lang="es-ES" dirty="0" err="1" smtClean="0"/>
              <a:t>Grammy</a:t>
            </a:r>
            <a:endParaRPr lang="es-ES" dirty="0"/>
          </a:p>
        </p:txBody>
      </p:sp>
      <p:pic>
        <p:nvPicPr>
          <p:cNvPr id="11" name="10 Imagen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8604"/>
            <a:ext cx="1285884" cy="1214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2019-12-05T08:42:47Z</dcterms:modified>
</cp:coreProperties>
</file>