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04/12/2019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04/12/2019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04/12/2019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04/12/2019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UARIO\Desktop\Nueva carpeta\b7115b8cb.jpg"/>
          <p:cNvPicPr>
            <a:picLocks noChangeAspect="1" noChangeArrowheads="1"/>
          </p:cNvPicPr>
          <p:nvPr/>
        </p:nvPicPr>
        <p:blipFill>
          <a:blip r:embed="rId2"/>
          <a:srcRect b="49219"/>
          <a:stretch>
            <a:fillRect/>
          </a:stretch>
        </p:blipFill>
        <p:spPr bwMode="auto">
          <a:xfrm>
            <a:off x="0" y="0"/>
            <a:ext cx="9144000" cy="6215082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4286248" y="714356"/>
            <a:ext cx="2762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Michaela Mabinty </a:t>
            </a:r>
            <a:r>
              <a:rPr lang="es-ES" b="1" dirty="0" smtClean="0"/>
              <a:t>DePrince.</a:t>
            </a:r>
            <a:endParaRPr lang="es-ES" dirty="0"/>
          </a:p>
        </p:txBody>
      </p:sp>
      <p:pic>
        <p:nvPicPr>
          <p:cNvPr id="2" name="Picture 2" descr="https://twinspace.etwinning.net/files/collabspace/3/83/083/93083/images/c512c0a49_op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1974" y="500042"/>
            <a:ext cx="1333509" cy="1357321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2428860" y="2000240"/>
            <a:ext cx="1905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XX y XXI.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2143108" y="2500306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Nació en Sierra Leona ..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2095483" y="1768067"/>
            <a:ext cx="6096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10" name="9 CuadroTexto"/>
          <p:cNvSpPr txBox="1"/>
          <p:nvPr/>
        </p:nvSpPr>
        <p:spPr>
          <a:xfrm>
            <a:off x="2143108" y="3214686"/>
            <a:ext cx="60007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Cuando era pequeña se quedo </a:t>
            </a:r>
            <a:r>
              <a:rPr lang="es-ES" dirty="0" err="1" smtClean="0"/>
              <a:t>huerfana</a:t>
            </a:r>
            <a:r>
              <a:rPr lang="es-ES" dirty="0" smtClean="0"/>
              <a:t> por la muerte de sus padres durante la guerra civil.</a:t>
            </a:r>
          </a:p>
          <a:p>
            <a:r>
              <a:rPr lang="es-ES" dirty="0" smtClean="0"/>
              <a:t> </a:t>
            </a:r>
            <a:r>
              <a:rPr lang="es-ES" dirty="0" smtClean="0"/>
              <a:t>Padece </a:t>
            </a:r>
            <a:r>
              <a:rPr lang="es-ES" dirty="0" err="1" smtClean="0"/>
              <a:t>vitiligo</a:t>
            </a:r>
            <a:r>
              <a:rPr lang="es-ES" dirty="0" smtClean="0"/>
              <a:t>, una condición que se manifiesta con falta de pigmentación en partes de la piel</a:t>
            </a:r>
            <a:r>
              <a:rPr lang="es-ES" dirty="0" smtClean="0"/>
              <a:t>.</a:t>
            </a:r>
          </a:p>
          <a:p>
            <a:endParaRPr lang="es-E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2143108" y="4929198"/>
            <a:ext cx="6000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Es extraordinaria, porque a podido superar cualquiera de los obstáculos que sean paso por su vida. </a:t>
            </a:r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49</Words>
  <PresentationFormat>Presentación en pantalla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4</cp:revision>
  <dcterms:created xsi:type="dcterms:W3CDTF">2019-11-20T08:49:53Z</dcterms:created>
  <dcterms:modified xsi:type="dcterms:W3CDTF">2019-12-04T09:39:07Z</dcterms:modified>
</cp:coreProperties>
</file>