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E973E-826B-41C0-9A8A-55AEFC1FEE93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97E2E-07A4-41FB-A1A7-D01AA89606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 cstate="print"/>
          <a:srcRect l="7767" t="4283" r="8738" b="51633"/>
          <a:stretch>
            <a:fillRect/>
          </a:stretch>
        </p:blipFill>
        <p:spPr bwMode="auto">
          <a:xfrm>
            <a:off x="443542" y="350658"/>
            <a:ext cx="8256917" cy="5832648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475990" y="782706"/>
            <a:ext cx="2784309" cy="378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ANN MAKOSINSKI</a:t>
            </a:r>
            <a:endParaRPr lang="es-E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55776" y="2024844"/>
            <a:ext cx="4416491" cy="324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SIGLO XX</a:t>
            </a:r>
            <a:endParaRPr lang="es-E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43808" y="2510898"/>
            <a:ext cx="345638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CANADÁ</a:t>
            </a:r>
            <a:endParaRPr lang="es-E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3374994"/>
            <a:ext cx="5376597" cy="1188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INVNETÓ UNA LINTERNA QUE SE CARGABA CON EL CALOR CORPORAL.</a:t>
            </a:r>
            <a:endParaRPr lang="es-E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51787" y="5319210"/>
            <a:ext cx="5088565" cy="756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PORQUE ES CONSIDERADA COMO UNA DE LAS INVENTORAS MÁS PROMETEDORAS DE NUETROS TIEMPOS.</a:t>
            </a:r>
            <a:endParaRPr lang="es-E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" name="Picture 2" descr="C:\Users\USUARIO\AppData\Local\Microsoft\Windows\INetCache\IE\EQ49S9FC\Testing_-_Makosinski_turns_off_the_light_to_demonstrate_her_flashlight._It_turns_on_using_the_energy_created_by_the_heat_of_her_palm,_and_nothing_mor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1368152" cy="1494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2019-12-05T08:38:28Z</dcterms:modified>
</cp:coreProperties>
</file>