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b="5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286248" y="1142984"/>
            <a:ext cx="2952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Amna</a:t>
            </a:r>
            <a:r>
              <a:rPr lang="es-ES" dirty="0" smtClean="0"/>
              <a:t>  Al </a:t>
            </a:r>
            <a:r>
              <a:rPr lang="es-ES" dirty="0" err="1" smtClean="0"/>
              <a:t>Haddad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071670" y="2285992"/>
            <a:ext cx="619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Siglo XX y XXI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071670" y="2786058"/>
            <a:ext cx="619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Nació en Emiratos Árabes Unidos.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285984" y="3786190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Amna</a:t>
            </a:r>
            <a:r>
              <a:rPr lang="es-ES" sz="1600" dirty="0" smtClean="0"/>
              <a:t> tenia sobrepeso  y nada de condición física. Empezó a ejercitarse  y correr largas distancias, así mejoró su situación. Se dedico al levantamiento de pesas y se convirtió en un icono.</a:t>
            </a:r>
            <a:endParaRPr lang="es-E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214546" y="5572140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Porque fue una mujer que a pesar de su situación consiguió lograr sus sueños.</a:t>
            </a:r>
            <a:endParaRPr lang="es-ES" dirty="0"/>
          </a:p>
        </p:txBody>
      </p:sp>
      <p:pic>
        <p:nvPicPr>
          <p:cNvPr id="2" name="Picture 2" descr="https://twinspace.etwinning.net/files/collabspace/3/83/083/93083/images/c512c05b1_op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642918"/>
            <a:ext cx="1285884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63</Words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2019-11-20T08:49:53Z</dcterms:created>
  <dcterms:modified xsi:type="dcterms:W3CDTF">2019-12-05T09:12:50Z</dcterms:modified>
</cp:coreProperties>
</file>