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1563"/>
          <a:stretch>
            <a:fillRect/>
          </a:stretch>
        </p:blipFill>
        <p:spPr bwMode="auto">
          <a:xfrm>
            <a:off x="1" y="0"/>
            <a:ext cx="9144000" cy="523015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357686" y="857232"/>
            <a:ext cx="2952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Malala</a:t>
            </a:r>
            <a:r>
              <a:rPr lang="es-ES" dirty="0" smtClean="0"/>
              <a:t> </a:t>
            </a:r>
            <a:r>
              <a:rPr lang="es-ES" dirty="0" err="1" smtClean="0"/>
              <a:t>Yousafzai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00232" y="1785926"/>
            <a:ext cx="609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XX y XXI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71670" y="2857496"/>
            <a:ext cx="619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la persona más joven en recibir el premio nobel de la paz. Recibió un balazo en la cabeza.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228599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Pakistán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3108" y="442913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Defendió el derecho de la mujer para ir al colegio.</a:t>
            </a:r>
            <a:endParaRPr lang="es-ES" dirty="0"/>
          </a:p>
        </p:txBody>
      </p:sp>
      <p:sp>
        <p:nvSpPr>
          <p:cNvPr id="2" name="AutoShape 2" descr="Resultado de imagen de malala yousafz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malala yousafz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 descr="C:\Users\USUARIO\Desktop\descar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7" y="500042"/>
            <a:ext cx="1250662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2019-12-05T08:34:54Z</dcterms:modified>
</cp:coreProperties>
</file>