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Desktop\Nueva carpeta\b7115b8cb.jpg"/>
          <p:cNvPicPr>
            <a:picLocks noChangeAspect="1" noChangeArrowheads="1"/>
          </p:cNvPicPr>
          <p:nvPr/>
        </p:nvPicPr>
        <p:blipFill>
          <a:blip r:embed="rId2"/>
          <a:srcRect b="49999"/>
          <a:stretch>
            <a:fillRect/>
          </a:stretch>
        </p:blipFill>
        <p:spPr bwMode="auto">
          <a:xfrm>
            <a:off x="0" y="1214422"/>
            <a:ext cx="9144000" cy="4643470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4286248" y="1857364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Margaret Hamilton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43108" y="2643182"/>
            <a:ext cx="3619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Siglo XX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071670" y="3071810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Paoli, indiana, estados unidos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071670" y="3500438"/>
            <a:ext cx="5857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Fue directora de la División de Ingeniería de Software del Laboratorio de Instrumentación del </a:t>
            </a:r>
            <a:r>
              <a:rPr lang="es-ES" dirty="0" smtClean="0"/>
              <a:t>MIT. </a:t>
            </a:r>
          </a:p>
          <a:p>
            <a:r>
              <a:rPr lang="es-ES" dirty="0" smtClean="0"/>
              <a:t>Acuño el término </a:t>
            </a:r>
            <a:r>
              <a:rPr lang="es-ES" dirty="0" smtClean="0"/>
              <a:t>Ingeniería de Software para </a:t>
            </a:r>
            <a:r>
              <a:rPr lang="es-ES" dirty="0" smtClean="0"/>
              <a:t>distinguir entre el trabajo de hardware y otras ingenierías.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2071670" y="4857760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por su trabajo en la </a:t>
            </a:r>
            <a:r>
              <a:rPr lang="es-ES" dirty="0" smtClean="0"/>
              <a:t>NASA</a:t>
            </a:r>
            <a:r>
              <a:rPr lang="es-ES" dirty="0" smtClean="0"/>
              <a:t> durante las misiones </a:t>
            </a:r>
            <a:r>
              <a:rPr lang="es-ES" dirty="0" smtClean="0"/>
              <a:t>Apolo.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29</Words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4</cp:revision>
  <dcterms:created xsi:type="dcterms:W3CDTF">2019-11-20T08:49:53Z</dcterms:created>
  <dcterms:modified xsi:type="dcterms:W3CDTF">2019-12-05T08:56:01Z</dcterms:modified>
</cp:coreProperties>
</file>