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4A70F-C7CA-41C1-86D2-C4B82CF7C687}" type="datetimeFigureOut">
              <a:rPr lang="es-ES" smtClean="0"/>
              <a:t>04/12/2019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CE66A-2821-47D9-8A4E-77E72571DC4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CE66A-2821-47D9-8A4E-77E72571DC46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3"/>
          <a:srcRect b="50000"/>
          <a:stretch>
            <a:fillRect/>
          </a:stretch>
        </p:blipFill>
        <p:spPr bwMode="auto">
          <a:xfrm>
            <a:off x="0" y="0"/>
            <a:ext cx="9328150" cy="6628765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357686" y="1142984"/>
            <a:ext cx="323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Ada </a:t>
            </a:r>
            <a:r>
              <a:rPr lang="es-ES" dirty="0" err="1" smtClean="0"/>
              <a:t>Lovelace</a:t>
            </a:r>
            <a:endParaRPr lang="es-E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2143108" y="2214554"/>
            <a:ext cx="3238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</a:t>
            </a:r>
            <a:r>
              <a:rPr lang="es-ES" dirty="0" smtClean="0"/>
              <a:t>iglo </a:t>
            </a:r>
            <a:r>
              <a:rPr lang="es-ES" dirty="0" smtClean="0"/>
              <a:t>XIX.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143108" y="2786058"/>
            <a:ext cx="590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Londres-Londres.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095483" y="3714752"/>
            <a:ext cx="619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Dedujo y previó la capacidad de los ordenadores para ir más allá de los simples cálculos de números.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285984" y="5572140"/>
            <a:ext cx="581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consiguió el primer programa de ordenador.</a:t>
            </a:r>
            <a:endParaRPr lang="es-ES" dirty="0"/>
          </a:p>
        </p:txBody>
      </p:sp>
      <p:pic>
        <p:nvPicPr>
          <p:cNvPr id="3074" name="Picture 2" descr="https://twinspace.etwinning.net/files/collabspace/3/83/083/93083/images/bea725d9_thum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642918"/>
            <a:ext cx="1324201" cy="1483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</Words>
  <PresentationFormat>Presentación en pantalla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2019-12-04T09:32:20Z</dcterms:modified>
</cp:coreProperties>
</file>