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04/12/2019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Nueva carpeta\b7115b8cb.jpg"/>
          <p:cNvPicPr>
            <a:picLocks noChangeAspect="1" noChangeArrowheads="1"/>
          </p:cNvPicPr>
          <p:nvPr/>
        </p:nvPicPr>
        <p:blipFill>
          <a:blip r:embed="rId2"/>
          <a:srcRect b="50000"/>
          <a:stretch>
            <a:fillRect/>
          </a:stretch>
        </p:blipFill>
        <p:spPr bwMode="auto">
          <a:xfrm>
            <a:off x="0" y="0"/>
            <a:ext cx="9144000" cy="6215082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214810" y="857232"/>
            <a:ext cx="3333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Algerian" pitchFamily="82" charset="0"/>
              </a:rPr>
              <a:t>Coco </a:t>
            </a:r>
            <a:r>
              <a:rPr lang="es-ES" sz="3200" dirty="0" err="1" smtClean="0">
                <a:latin typeface="Algerian" pitchFamily="82" charset="0"/>
              </a:rPr>
              <a:t>Chanel</a:t>
            </a:r>
            <a:endParaRPr lang="es-ES" sz="3200" dirty="0">
              <a:latin typeface="Algerian" pitchFamily="8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071670" y="2071678"/>
            <a:ext cx="6000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Siglo XX</a:t>
            </a:r>
            <a:endParaRPr lang="es-ES" sz="1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143108" y="2571744"/>
            <a:ext cx="61912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 Nació en Francia y murió en Francia</a:t>
            </a:r>
            <a:endParaRPr lang="es-ES" sz="1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2143108" y="5000636"/>
            <a:ext cx="60627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 Era una modista francesa que revoluciono la moda rompiendo con la acartonada elegancia de la Belle Époque, su línea informal y cómoda liberó el cuerpo femenino de corsés y de aparatosos adornos y expresó las aspiraciones de libertad e igualdad de la mujer del siglo XX. </a:t>
            </a:r>
            <a:endParaRPr lang="es-ES" sz="14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000232" y="3429000"/>
            <a:ext cx="62151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Ya en </a:t>
            </a:r>
            <a:r>
              <a:rPr lang="es-ES" sz="1400" dirty="0" err="1" smtClean="0"/>
              <a:t>París,Coco</a:t>
            </a:r>
            <a:r>
              <a:rPr lang="es-ES" sz="1400" dirty="0" smtClean="0"/>
              <a:t> </a:t>
            </a:r>
            <a:r>
              <a:rPr lang="es-ES" sz="1400" dirty="0" smtClean="0"/>
              <a:t>seguía aferrada a la idea de abrir una casa de modas; sin embargo, como Capel no tenía dinero, se vio obligada a pedírselo a su antiguo amante. En 1914 compró en las Galerías Lafayette varias docenas de sombreros que ella misma reformó y luego los sacó a la venta. Ante el inesperado éxito obtenido, no lo dudó ni un momento: lanzó su propia línea de moda, que consiguió  </a:t>
            </a:r>
            <a:r>
              <a:rPr lang="es-ES" sz="1400" dirty="0" smtClean="0"/>
              <a:t>que le guste a sus clientes, </a:t>
            </a:r>
            <a:r>
              <a:rPr lang="es-ES" sz="1400" dirty="0" smtClean="0"/>
              <a:t>muchas de las cuales eran antiguas</a:t>
            </a:r>
            <a:endParaRPr lang="es-ES" sz="1400" dirty="0"/>
          </a:p>
        </p:txBody>
      </p:sp>
      <p:pic>
        <p:nvPicPr>
          <p:cNvPr id="2" name="Picture 2" descr="https://twinspace.etwinning.net/files/collabspace/3/83/083/93083/images/c2e2cc49_opt.jpg"/>
          <p:cNvPicPr>
            <a:picLocks noChangeAspect="1" noChangeArrowheads="1"/>
          </p:cNvPicPr>
          <p:nvPr/>
        </p:nvPicPr>
        <p:blipFill>
          <a:blip r:embed="rId3"/>
          <a:srcRect l="15429" t="15021" r="15142" b="3871"/>
          <a:stretch>
            <a:fillRect/>
          </a:stretch>
        </p:blipFill>
        <p:spPr bwMode="auto">
          <a:xfrm>
            <a:off x="714348" y="571480"/>
            <a:ext cx="1357339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104</Words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3</cp:revision>
  <dcterms:created xsi:type="dcterms:W3CDTF">2019-11-20T08:49:53Z</dcterms:created>
  <dcterms:modified xsi:type="dcterms:W3CDTF">2019-12-04T09:31:00Z</dcterms:modified>
</cp:coreProperties>
</file>