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E1DD6-19B4-4AD8-8B15-067352B857D4}" type="datetimeFigureOut">
              <a:rPr lang="es-ES" smtClean="0"/>
              <a:t>04/12/2019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1AA80-D7FA-4858-892A-1ADFF2028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1AA80-D7FA-4858-892A-1ADFF20286E4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3"/>
          <a:srcRect b="48437"/>
          <a:stretch>
            <a:fillRect/>
          </a:stretch>
        </p:blipFill>
        <p:spPr bwMode="auto">
          <a:xfrm>
            <a:off x="0" y="0"/>
            <a:ext cx="9144000" cy="5929330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4286248" y="1000108"/>
            <a:ext cx="304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Clara </a:t>
            </a:r>
            <a:r>
              <a:rPr lang="es-ES" b="1" dirty="0" err="1" smtClean="0"/>
              <a:t>Rockmore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43108" y="1857364"/>
            <a:ext cx="61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 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71670" y="2214554"/>
            <a:ext cx="647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Vilna, Lituania, 9 de marzo de 1911 - Nueva York, 10 de mayo de 1998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071670" y="2928934"/>
            <a:ext cx="619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Fué</a:t>
            </a:r>
            <a:r>
              <a:rPr lang="es-ES" dirty="0" smtClean="0"/>
              <a:t> </a:t>
            </a:r>
            <a:r>
              <a:rPr lang="es-ES" dirty="0" smtClean="0"/>
              <a:t>una virtuosa lituana de la música que destacó como intérprete de </a:t>
            </a:r>
            <a:r>
              <a:rPr lang="es-ES" dirty="0" err="1" smtClean="0"/>
              <a:t>theremín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43108" y="464344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Desarrolló una técnica para tocar este instrumento, que incluía un sistema de </a:t>
            </a:r>
            <a:r>
              <a:rPr lang="es-ES" dirty="0" err="1" smtClean="0"/>
              <a:t>posicionamento</a:t>
            </a:r>
            <a:r>
              <a:rPr lang="es-ES" dirty="0" smtClean="0"/>
              <a:t> de los dedos</a:t>
            </a:r>
            <a:endParaRPr lang="es-ES" dirty="0"/>
          </a:p>
        </p:txBody>
      </p:sp>
      <p:pic>
        <p:nvPicPr>
          <p:cNvPr id="3074" name="Picture 2" descr="Resultado de imagen de clara rockmo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973" y="500042"/>
            <a:ext cx="1309697" cy="1357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</Words>
  <PresentationFormat>Presentación en pantalla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2019-11-20T08:49:53Z</dcterms:created>
  <dcterms:modified xsi:type="dcterms:W3CDTF">2019-12-04T09:32:20Z</dcterms:modified>
</cp:coreProperties>
</file>