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40" y="-1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05/12/2019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UARIO\Desktop\Nueva carpeta\b7115b8cb.jpg"/>
          <p:cNvPicPr>
            <a:picLocks noChangeAspect="1" noChangeArrowheads="1"/>
          </p:cNvPicPr>
          <p:nvPr/>
        </p:nvPicPr>
        <p:blipFill>
          <a:blip r:embed="rId2"/>
          <a:srcRect b="50000"/>
          <a:stretch>
            <a:fillRect/>
          </a:stretch>
        </p:blipFill>
        <p:spPr bwMode="auto">
          <a:xfrm>
            <a:off x="0" y="0"/>
            <a:ext cx="6858000" cy="4357686"/>
          </a:xfrm>
          <a:prstGeom prst="rect">
            <a:avLst/>
          </a:prstGeom>
          <a:noFill/>
        </p:spPr>
      </p:pic>
      <p:sp>
        <p:nvSpPr>
          <p:cNvPr id="4" name="3 CuadroTexto"/>
          <p:cNvSpPr txBox="1"/>
          <p:nvPr/>
        </p:nvSpPr>
        <p:spPr>
          <a:xfrm>
            <a:off x="3571876" y="107153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3214686" y="64291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Hedy</a:t>
            </a:r>
            <a:r>
              <a:rPr lang="es-ES" dirty="0" smtClean="0"/>
              <a:t> </a:t>
            </a:r>
            <a:r>
              <a:rPr lang="es-ES" dirty="0" err="1" smtClean="0"/>
              <a:t>Lamarr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6" name="5 CuadroTexto"/>
          <p:cNvSpPr txBox="1"/>
          <p:nvPr/>
        </p:nvSpPr>
        <p:spPr>
          <a:xfrm>
            <a:off x="1571612" y="142872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mtClean="0"/>
              <a:t>S.XX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1714488" y="1857356"/>
            <a:ext cx="4429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Austria y murió en Florida ( USA)</a:t>
            </a:r>
            <a:endParaRPr lang="es-ES" dirty="0" smtClean="0"/>
          </a:p>
        </p:txBody>
      </p:sp>
      <p:sp>
        <p:nvSpPr>
          <p:cNvPr id="8" name="7 CuadroTexto"/>
          <p:cNvSpPr txBox="1"/>
          <p:nvPr/>
        </p:nvSpPr>
        <p:spPr>
          <a:xfrm>
            <a:off x="1714488" y="250029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1571612" y="2214546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0" name="9 CuadroTexto"/>
          <p:cNvSpPr txBox="1"/>
          <p:nvPr/>
        </p:nvSpPr>
        <p:spPr>
          <a:xfrm>
            <a:off x="1785926" y="242886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1" name="10 CuadroTexto"/>
          <p:cNvSpPr txBox="1"/>
          <p:nvPr/>
        </p:nvSpPr>
        <p:spPr>
          <a:xfrm>
            <a:off x="1714488" y="2428860"/>
            <a:ext cx="4357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643050" y="2428860"/>
            <a:ext cx="4357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Fue una estrella de Hollywood , inventora del espectro ensanchado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1500174" y="3714744"/>
            <a:ext cx="4643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Porque inventó el </a:t>
            </a:r>
            <a:r>
              <a:rPr lang="es-ES" dirty="0" err="1" smtClean="0"/>
              <a:t>wifi</a:t>
            </a:r>
            <a:r>
              <a:rPr lang="es-ES" dirty="0" smtClean="0"/>
              <a:t>  , el </a:t>
            </a:r>
            <a:r>
              <a:rPr lang="es-ES" dirty="0" err="1" smtClean="0"/>
              <a:t>bluetooth</a:t>
            </a:r>
            <a:r>
              <a:rPr lang="es-ES" dirty="0" smtClean="0"/>
              <a:t> y el GPS. </a:t>
            </a:r>
            <a:endParaRPr lang="es-ES" dirty="0"/>
          </a:p>
        </p:txBody>
      </p:sp>
      <p:sp>
        <p:nvSpPr>
          <p:cNvPr id="2" name="AutoShape 2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28" name="AutoShape 4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0" name="AutoShape 6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2" name="AutoShape 8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4" name="AutoShape 10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6" name="AutoShape 12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38" name="AutoShape 14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1040" name="AutoShape 16" descr="Resultado de imagen de hedy lamar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23" name="22 Imagen" descr="descarga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42" y="214282"/>
            <a:ext cx="1000132" cy="1214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32</Words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5</cp:revision>
  <dcterms:created xsi:type="dcterms:W3CDTF">2019-11-20T08:49:53Z</dcterms:created>
  <dcterms:modified xsi:type="dcterms:W3CDTF">2019-12-05T09:41:37Z</dcterms:modified>
</cp:coreProperties>
</file>