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Desktop\Nueva carpeta\b7115b8cb.jpg"/>
          <p:cNvPicPr>
            <a:picLocks noChangeAspect="1" noChangeArrowheads="1"/>
          </p:cNvPicPr>
          <p:nvPr/>
        </p:nvPicPr>
        <p:blipFill>
          <a:blip r:embed="rId2"/>
          <a:srcRect t="1562" b="49219"/>
          <a:stretch>
            <a:fillRect/>
          </a:stretch>
        </p:blipFill>
        <p:spPr bwMode="auto">
          <a:xfrm>
            <a:off x="0" y="785794"/>
            <a:ext cx="9144000" cy="546500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4286248" y="1500174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Gloria </a:t>
            </a:r>
            <a:r>
              <a:rPr lang="es-ES" sz="1600" dirty="0" err="1" smtClean="0"/>
              <a:t>Steinem</a:t>
            </a:r>
            <a:endParaRPr lang="es-ES" sz="1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071670" y="2357430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Siglo: XX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071670" y="2786058"/>
            <a:ext cx="6215106" cy="3088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Toledo, Ohio, y sigue viva.</a:t>
            </a:r>
          </a:p>
          <a:p>
            <a:endParaRPr lang="es-ES" sz="1200" dirty="0" smtClean="0"/>
          </a:p>
          <a:p>
            <a:endParaRPr lang="es-ES" sz="1200" dirty="0" smtClean="0"/>
          </a:p>
          <a:p>
            <a:r>
              <a:rPr lang="es-ES" sz="1600" dirty="0" smtClean="0"/>
              <a:t>En 1972 </a:t>
            </a:r>
            <a:r>
              <a:rPr lang="es-ES" sz="1600" dirty="0" smtClean="0"/>
              <a:t>fue cofundadora con </a:t>
            </a:r>
            <a:r>
              <a:rPr lang="es-ES" sz="1600" dirty="0" err="1" smtClean="0"/>
              <a:t>Dorothy</a:t>
            </a:r>
            <a:r>
              <a:rPr lang="es-ES" sz="1600" dirty="0" smtClean="0"/>
              <a:t> </a:t>
            </a:r>
            <a:r>
              <a:rPr lang="es-ES" sz="1600" dirty="0" err="1" smtClean="0"/>
              <a:t>Pitman</a:t>
            </a:r>
            <a:r>
              <a:rPr lang="es-ES" sz="1600" dirty="0" smtClean="0"/>
              <a:t> </a:t>
            </a:r>
            <a:r>
              <a:rPr lang="es-ES" sz="1600" dirty="0" err="1" smtClean="0"/>
              <a:t>Hughess</a:t>
            </a:r>
            <a:r>
              <a:rPr lang="es-ES" sz="1600" dirty="0" smtClean="0"/>
              <a:t> </a:t>
            </a:r>
            <a:r>
              <a:rPr lang="es-ES" sz="1600" dirty="0" smtClean="0"/>
              <a:t>de la revista feminista </a:t>
            </a:r>
            <a:r>
              <a:rPr lang="es-ES" sz="1600" i="1" dirty="0" smtClean="0"/>
              <a:t>Ms</a:t>
            </a:r>
            <a:r>
              <a:rPr lang="es-ES" sz="1600" dirty="0" smtClean="0"/>
              <a:t>. </a:t>
            </a:r>
            <a:r>
              <a:rPr lang="es-ES" sz="1600" dirty="0" smtClean="0"/>
              <a:t>el primer número de la revista se publicó como suplemento en una edición especial del </a:t>
            </a:r>
            <a:r>
              <a:rPr lang="es-ES" sz="1600" i="1" dirty="0" smtClean="0"/>
              <a:t>New York </a:t>
            </a:r>
            <a:r>
              <a:rPr lang="es-ES" sz="1600" i="1" dirty="0" smtClean="0"/>
              <a:t>Magazine </a:t>
            </a:r>
            <a:r>
              <a:rPr lang="es-ES" sz="1600" dirty="0" smtClean="0"/>
              <a:t>a </a:t>
            </a:r>
            <a:r>
              <a:rPr lang="es-ES" sz="1600" dirty="0" smtClean="0"/>
              <a:t>finales de 1971 y Clay Felker apoyó la primera </a:t>
            </a:r>
            <a:r>
              <a:rPr lang="es-ES" sz="1600" dirty="0" smtClean="0"/>
              <a:t>edición.</a:t>
            </a:r>
            <a:endParaRPr lang="es-ES" sz="1600" baseline="30000" dirty="0" smtClean="0"/>
          </a:p>
          <a:p>
            <a:endParaRPr lang="es-ES" sz="1600" baseline="30000" dirty="0" smtClean="0"/>
          </a:p>
          <a:p>
            <a:endParaRPr lang="es-ES" sz="1600" baseline="30000" dirty="0" smtClean="0"/>
          </a:p>
          <a:p>
            <a:endParaRPr lang="es-ES" sz="1600" baseline="30000" dirty="0" smtClean="0"/>
          </a:p>
          <a:p>
            <a:endParaRPr lang="es-ES" sz="1600" baseline="30000" dirty="0" smtClean="0"/>
          </a:p>
          <a:p>
            <a:r>
              <a:rPr lang="es-ES" sz="1600" baseline="30000" dirty="0" smtClean="0"/>
              <a:t>Se</a:t>
            </a:r>
            <a:r>
              <a:rPr lang="es-ES" sz="1600" dirty="0" smtClean="0"/>
              <a:t> dedicó a viajar a muchísimos sitios de mundo solo para decirle a as mujeres que no están obligadas a casarse o a tener hijos, ni tienen a obligación de aguantar maltrato.</a:t>
            </a:r>
            <a:endParaRPr lang="es-ES" sz="1600" baseline="30000" dirty="0" smtClean="0"/>
          </a:p>
        </p:txBody>
      </p:sp>
      <p:sp>
        <p:nvSpPr>
          <p:cNvPr id="9" name="8 CuadroTexto"/>
          <p:cNvSpPr txBox="1"/>
          <p:nvPr/>
        </p:nvSpPr>
        <p:spPr>
          <a:xfrm>
            <a:off x="785786" y="114298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1028" name="Picture 4" descr="Gloria Steinem at news conference, Women's Action Alliance, January 12, 197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142984"/>
            <a:ext cx="1285884" cy="1285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91</Words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4</cp:revision>
  <dcterms:created xsi:type="dcterms:W3CDTF">2019-11-20T08:49:53Z</dcterms:created>
  <dcterms:modified xsi:type="dcterms:W3CDTF">2019-12-05T08:46:26Z</dcterms:modified>
</cp:coreProperties>
</file>